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79" r:id="rId3"/>
    <p:sldId id="259" r:id="rId4"/>
    <p:sldId id="260" r:id="rId5"/>
    <p:sldId id="262" r:id="rId6"/>
    <p:sldId id="258" r:id="rId7"/>
    <p:sldId id="267" r:id="rId8"/>
    <p:sldId id="269" r:id="rId9"/>
    <p:sldId id="271" r:id="rId10"/>
    <p:sldId id="270" r:id="rId11"/>
    <p:sldId id="278" r:id="rId12"/>
    <p:sldId id="276" r:id="rId13"/>
    <p:sldId id="280" r:id="rId14"/>
    <p:sldId id="265" r:id="rId15"/>
    <p:sldId id="281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B55AB-DE3A-A54E-A3E1-81CFE8CC3A09}" type="doc">
      <dgm:prSet loTypeId="urn:microsoft.com/office/officeart/2005/8/layout/arrow6" loCatId="relationship" qsTypeId="urn:microsoft.com/office/officeart/2005/8/quickstyle/3D9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8DB7D103-D4FE-8F4F-BABB-6534D94E6B2A}">
      <dgm:prSet phldrT="[Text]"/>
      <dgm:spPr/>
      <dgm:t>
        <a:bodyPr/>
        <a:lstStyle/>
        <a:p>
          <a:r>
            <a:rPr lang="en-US" dirty="0" smtClean="0"/>
            <a:t>Grids</a:t>
          </a:r>
          <a:endParaRPr lang="en-US" dirty="0"/>
        </a:p>
      </dgm:t>
    </dgm:pt>
    <dgm:pt modelId="{ACF3220C-C92B-3D46-B06D-16826F8D564C}" type="parTrans" cxnId="{1F7E90AF-8CAC-E04A-8F00-4494C688F2C7}">
      <dgm:prSet/>
      <dgm:spPr/>
      <dgm:t>
        <a:bodyPr/>
        <a:lstStyle/>
        <a:p>
          <a:endParaRPr lang="en-US"/>
        </a:p>
      </dgm:t>
    </dgm:pt>
    <dgm:pt modelId="{2AFB40F0-E69B-9147-9B30-54B572C3C042}" type="sibTrans" cxnId="{1F7E90AF-8CAC-E04A-8F00-4494C688F2C7}">
      <dgm:prSet/>
      <dgm:spPr/>
      <dgm:t>
        <a:bodyPr/>
        <a:lstStyle/>
        <a:p>
          <a:endParaRPr lang="en-US"/>
        </a:p>
      </dgm:t>
    </dgm:pt>
    <dgm:pt modelId="{78EF706A-E314-3344-8BCE-A53225DD9E42}">
      <dgm:prSet/>
      <dgm:spPr/>
      <dgm:t>
        <a:bodyPr/>
        <a:lstStyle/>
        <a:p>
          <a:r>
            <a:rPr lang="en-US" dirty="0" smtClean="0"/>
            <a:t>Clouds</a:t>
          </a:r>
          <a:endParaRPr lang="en-US" dirty="0"/>
        </a:p>
      </dgm:t>
    </dgm:pt>
    <dgm:pt modelId="{61B27F57-80C8-5144-95B2-4836B149A943}" type="parTrans" cxnId="{0B518016-4D09-FF40-ABA3-67A236E5063B}">
      <dgm:prSet/>
      <dgm:spPr/>
      <dgm:t>
        <a:bodyPr/>
        <a:lstStyle/>
        <a:p>
          <a:endParaRPr lang="en-US"/>
        </a:p>
      </dgm:t>
    </dgm:pt>
    <dgm:pt modelId="{F75CEB01-70D7-8148-A065-F1873682DCDF}" type="sibTrans" cxnId="{0B518016-4D09-FF40-ABA3-67A236E5063B}">
      <dgm:prSet/>
      <dgm:spPr/>
      <dgm:t>
        <a:bodyPr/>
        <a:lstStyle/>
        <a:p>
          <a:endParaRPr lang="en-US"/>
        </a:p>
      </dgm:t>
    </dgm:pt>
    <dgm:pt modelId="{5603EAAA-3B9B-5A48-96E5-B7F4DE85ED76}" type="pres">
      <dgm:prSet presAssocID="{9CFB55AB-DE3A-A54E-A3E1-81CFE8CC3A0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FB3101-B67B-A749-B1B8-0DE5F70904D9}" type="pres">
      <dgm:prSet presAssocID="{9CFB55AB-DE3A-A54E-A3E1-81CFE8CC3A09}" presName="ribbon" presStyleLbl="node1" presStyleIdx="0" presStyleCnt="1"/>
      <dgm:spPr/>
      <dgm:t>
        <a:bodyPr/>
        <a:lstStyle/>
        <a:p>
          <a:endParaRPr lang="en-US"/>
        </a:p>
      </dgm:t>
    </dgm:pt>
    <dgm:pt modelId="{BAC1D561-6A53-4F46-8628-F5AD86D5417E}" type="pres">
      <dgm:prSet presAssocID="{9CFB55AB-DE3A-A54E-A3E1-81CFE8CC3A09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B149E4-E705-6048-9CE8-0DDDE3DBA822}" type="pres">
      <dgm:prSet presAssocID="{9CFB55AB-DE3A-A54E-A3E1-81CFE8CC3A09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518016-4D09-FF40-ABA3-67A236E5063B}" srcId="{9CFB55AB-DE3A-A54E-A3E1-81CFE8CC3A09}" destId="{78EF706A-E314-3344-8BCE-A53225DD9E42}" srcOrd="1" destOrd="0" parTransId="{61B27F57-80C8-5144-95B2-4836B149A943}" sibTransId="{F75CEB01-70D7-8148-A065-F1873682DCDF}"/>
    <dgm:cxn modelId="{072CF574-3402-3948-8A16-5220C307A10D}" type="presOf" srcId="{8DB7D103-D4FE-8F4F-BABB-6534D94E6B2A}" destId="{BAC1D561-6A53-4F46-8628-F5AD86D5417E}" srcOrd="0" destOrd="0" presId="urn:microsoft.com/office/officeart/2005/8/layout/arrow6"/>
    <dgm:cxn modelId="{1C6FDCE8-6A6E-1E4B-8777-75A63E250F91}" type="presOf" srcId="{9CFB55AB-DE3A-A54E-A3E1-81CFE8CC3A09}" destId="{5603EAAA-3B9B-5A48-96E5-B7F4DE85ED76}" srcOrd="0" destOrd="0" presId="urn:microsoft.com/office/officeart/2005/8/layout/arrow6"/>
    <dgm:cxn modelId="{75183C75-0AB1-AB4B-8CAA-2CE3F36468E9}" type="presOf" srcId="{78EF706A-E314-3344-8BCE-A53225DD9E42}" destId="{61B149E4-E705-6048-9CE8-0DDDE3DBA822}" srcOrd="0" destOrd="0" presId="urn:microsoft.com/office/officeart/2005/8/layout/arrow6"/>
    <dgm:cxn modelId="{1F7E90AF-8CAC-E04A-8F00-4494C688F2C7}" srcId="{9CFB55AB-DE3A-A54E-A3E1-81CFE8CC3A09}" destId="{8DB7D103-D4FE-8F4F-BABB-6534D94E6B2A}" srcOrd="0" destOrd="0" parTransId="{ACF3220C-C92B-3D46-B06D-16826F8D564C}" sibTransId="{2AFB40F0-E69B-9147-9B30-54B572C3C042}"/>
    <dgm:cxn modelId="{510F0646-4F5A-8A40-B539-777EC5172BB3}" type="presParOf" srcId="{5603EAAA-3B9B-5A48-96E5-B7F4DE85ED76}" destId="{42FB3101-B67B-A749-B1B8-0DE5F70904D9}" srcOrd="0" destOrd="0" presId="urn:microsoft.com/office/officeart/2005/8/layout/arrow6"/>
    <dgm:cxn modelId="{C94DE29D-6106-1748-896C-60ECE022A693}" type="presParOf" srcId="{5603EAAA-3B9B-5A48-96E5-B7F4DE85ED76}" destId="{BAC1D561-6A53-4F46-8628-F5AD86D5417E}" srcOrd="1" destOrd="0" presId="urn:microsoft.com/office/officeart/2005/8/layout/arrow6"/>
    <dgm:cxn modelId="{57123EBE-1C16-944A-AAD9-A64FD47F9FB2}" type="presParOf" srcId="{5603EAAA-3B9B-5A48-96E5-B7F4DE85ED76}" destId="{61B149E4-E705-6048-9CE8-0DDDE3DBA82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3C4D03-1DEE-B349-A5D4-7F5DE296FA1E}" type="doc">
      <dgm:prSet loTypeId="urn:microsoft.com/office/officeart/2005/8/layout/process3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CCB7B0C-A59B-3441-90E3-CAAA2784C5E2}">
      <dgm:prSet phldrT="[Text]"/>
      <dgm:spPr/>
      <dgm:t>
        <a:bodyPr/>
        <a:lstStyle/>
        <a:p>
          <a:r>
            <a:rPr lang="en-US" dirty="0" smtClean="0"/>
            <a:t>Infrastructure</a:t>
          </a:r>
          <a:endParaRPr lang="en-US" dirty="0"/>
        </a:p>
      </dgm:t>
    </dgm:pt>
    <dgm:pt modelId="{4160C696-5A39-4848-8A29-399F834489F2}" type="parTrans" cxnId="{707978E3-B4A1-414F-B637-5B8663F66808}">
      <dgm:prSet/>
      <dgm:spPr/>
      <dgm:t>
        <a:bodyPr/>
        <a:lstStyle/>
        <a:p>
          <a:endParaRPr lang="en-US"/>
        </a:p>
      </dgm:t>
    </dgm:pt>
    <dgm:pt modelId="{711BD865-0501-214D-94EA-20C32826F6B5}" type="sibTrans" cxnId="{707978E3-B4A1-414F-B637-5B8663F66808}">
      <dgm:prSet/>
      <dgm:spPr/>
      <dgm:t>
        <a:bodyPr/>
        <a:lstStyle/>
        <a:p>
          <a:endParaRPr lang="en-US"/>
        </a:p>
      </dgm:t>
    </dgm:pt>
    <dgm:pt modelId="{EC78E4BA-FE45-EF42-8064-738175B97190}">
      <dgm:prSet phldrT="[Text]"/>
      <dgm:spPr/>
      <dgm:t>
        <a:bodyPr/>
        <a:lstStyle/>
        <a:p>
          <a:r>
            <a:rPr lang="en-US" dirty="0" smtClean="0"/>
            <a:t>Networks</a:t>
          </a:r>
          <a:endParaRPr lang="en-US" dirty="0"/>
        </a:p>
      </dgm:t>
    </dgm:pt>
    <dgm:pt modelId="{E0AA373C-5CA9-6B4C-BED4-2DC8028D172B}" type="parTrans" cxnId="{602B8541-A505-6146-9ECE-869B3C480028}">
      <dgm:prSet/>
      <dgm:spPr/>
      <dgm:t>
        <a:bodyPr/>
        <a:lstStyle/>
        <a:p>
          <a:endParaRPr lang="en-US"/>
        </a:p>
      </dgm:t>
    </dgm:pt>
    <dgm:pt modelId="{3A2CAB6B-E0B5-534E-A66C-6CB000A9ACBC}" type="sibTrans" cxnId="{602B8541-A505-6146-9ECE-869B3C480028}">
      <dgm:prSet/>
      <dgm:spPr/>
      <dgm:t>
        <a:bodyPr/>
        <a:lstStyle/>
        <a:p>
          <a:endParaRPr lang="en-US"/>
        </a:p>
      </dgm:t>
    </dgm:pt>
    <dgm:pt modelId="{17F56D92-5713-5C48-BE4C-482E6360BC7F}">
      <dgm:prSet phldrT="[Text]"/>
      <dgm:spPr/>
      <dgm:t>
        <a:bodyPr/>
        <a:lstStyle/>
        <a:p>
          <a:r>
            <a:rPr lang="en-US" dirty="0" smtClean="0"/>
            <a:t>Services</a:t>
          </a:r>
          <a:endParaRPr lang="en-US" dirty="0"/>
        </a:p>
      </dgm:t>
    </dgm:pt>
    <dgm:pt modelId="{019CB539-DC02-414B-B699-A9D03E9C24F2}" type="parTrans" cxnId="{971AF710-57FC-1945-B1BF-70EA22236C37}">
      <dgm:prSet/>
      <dgm:spPr/>
      <dgm:t>
        <a:bodyPr/>
        <a:lstStyle/>
        <a:p>
          <a:endParaRPr lang="en-US"/>
        </a:p>
      </dgm:t>
    </dgm:pt>
    <dgm:pt modelId="{0489C682-B2B4-484A-A750-84751C93C3F0}" type="sibTrans" cxnId="{971AF710-57FC-1945-B1BF-70EA22236C37}">
      <dgm:prSet/>
      <dgm:spPr/>
      <dgm:t>
        <a:bodyPr/>
        <a:lstStyle/>
        <a:p>
          <a:endParaRPr lang="en-US"/>
        </a:p>
      </dgm:t>
    </dgm:pt>
    <dgm:pt modelId="{082F3E5E-1A7E-7745-B928-592E2FBA567D}">
      <dgm:prSet phldrT="[Text]"/>
      <dgm:spPr/>
      <dgm:t>
        <a:bodyPr/>
        <a:lstStyle/>
        <a:p>
          <a:r>
            <a:rPr lang="en-US" dirty="0" smtClean="0"/>
            <a:t>Variable repositories</a:t>
          </a:r>
          <a:endParaRPr lang="en-US" dirty="0"/>
        </a:p>
      </dgm:t>
    </dgm:pt>
    <dgm:pt modelId="{06139703-A918-2341-903D-D5B006C19C84}" type="parTrans" cxnId="{3D12E00E-B80D-FA42-AB31-BCFD13032347}">
      <dgm:prSet/>
      <dgm:spPr/>
      <dgm:t>
        <a:bodyPr/>
        <a:lstStyle/>
        <a:p>
          <a:endParaRPr lang="en-US"/>
        </a:p>
      </dgm:t>
    </dgm:pt>
    <dgm:pt modelId="{2BC2F01F-0DBF-F24C-8420-CAEF5F90E2D7}" type="sibTrans" cxnId="{3D12E00E-B80D-FA42-AB31-BCFD13032347}">
      <dgm:prSet/>
      <dgm:spPr/>
      <dgm:t>
        <a:bodyPr/>
        <a:lstStyle/>
        <a:p>
          <a:endParaRPr lang="en-US"/>
        </a:p>
      </dgm:t>
    </dgm:pt>
    <dgm:pt modelId="{E3DA2631-133B-0646-B5DF-A87FD0FB6EF2}">
      <dgm:prSet phldrT="[Text]"/>
      <dgm:spPr/>
      <dgm:t>
        <a:bodyPr/>
        <a:lstStyle/>
        <a:p>
          <a:r>
            <a:rPr lang="en-US" dirty="0" smtClean="0"/>
            <a:t>Applications</a:t>
          </a:r>
          <a:endParaRPr lang="en-US" dirty="0"/>
        </a:p>
      </dgm:t>
    </dgm:pt>
    <dgm:pt modelId="{6C8E3B71-61D9-F34C-89E2-3C8998CCE598}" type="parTrans" cxnId="{0C7EB5C3-801C-8B43-B419-8B42E067F3F7}">
      <dgm:prSet/>
      <dgm:spPr/>
      <dgm:t>
        <a:bodyPr/>
        <a:lstStyle/>
        <a:p>
          <a:endParaRPr lang="en-US"/>
        </a:p>
      </dgm:t>
    </dgm:pt>
    <dgm:pt modelId="{E4F68110-1CA5-FA43-90EF-E3C2EEE02E58}" type="sibTrans" cxnId="{0C7EB5C3-801C-8B43-B419-8B42E067F3F7}">
      <dgm:prSet/>
      <dgm:spPr/>
      <dgm:t>
        <a:bodyPr/>
        <a:lstStyle/>
        <a:p>
          <a:endParaRPr lang="en-US"/>
        </a:p>
      </dgm:t>
    </dgm:pt>
    <dgm:pt modelId="{9F4A2C12-9AD7-1944-B727-017F20850A3E}">
      <dgm:prSet phldrT="[Text]"/>
      <dgm:spPr/>
      <dgm:t>
        <a:bodyPr/>
        <a:lstStyle/>
        <a:p>
          <a:r>
            <a:rPr lang="en-US" dirty="0" smtClean="0"/>
            <a:t>Data Portals</a:t>
          </a:r>
          <a:endParaRPr lang="en-US" dirty="0"/>
        </a:p>
      </dgm:t>
    </dgm:pt>
    <dgm:pt modelId="{DB905DC2-B801-8E48-A80D-B7E31C645DD1}" type="parTrans" cxnId="{9D5CAE77-ED8D-134F-9FE1-924CB261DB74}">
      <dgm:prSet/>
      <dgm:spPr/>
      <dgm:t>
        <a:bodyPr/>
        <a:lstStyle/>
        <a:p>
          <a:endParaRPr lang="en-US"/>
        </a:p>
      </dgm:t>
    </dgm:pt>
    <dgm:pt modelId="{043B52B1-D1D5-CF4F-ACC2-008E13FBB9DD}" type="sibTrans" cxnId="{9D5CAE77-ED8D-134F-9FE1-924CB261DB74}">
      <dgm:prSet/>
      <dgm:spPr/>
      <dgm:t>
        <a:bodyPr/>
        <a:lstStyle/>
        <a:p>
          <a:endParaRPr lang="en-US"/>
        </a:p>
      </dgm:t>
    </dgm:pt>
    <dgm:pt modelId="{5B3966D2-993D-A246-A932-E811E5F70A4E}">
      <dgm:prSet phldrT="[Text]"/>
      <dgm:spPr/>
      <dgm:t>
        <a:bodyPr/>
        <a:lstStyle/>
        <a:p>
          <a:endParaRPr lang="en-US" dirty="0"/>
        </a:p>
      </dgm:t>
    </dgm:pt>
    <dgm:pt modelId="{64AE7101-9619-EB45-B210-C2AAC6BEA87F}" type="parTrans" cxnId="{A3D1A805-A534-864B-8C23-4E4FBA2695C4}">
      <dgm:prSet/>
      <dgm:spPr/>
      <dgm:t>
        <a:bodyPr/>
        <a:lstStyle/>
        <a:p>
          <a:endParaRPr lang="en-US"/>
        </a:p>
      </dgm:t>
    </dgm:pt>
    <dgm:pt modelId="{E16F27F5-D306-664B-AC90-03145CD800A6}" type="sibTrans" cxnId="{A3D1A805-A534-864B-8C23-4E4FBA2695C4}">
      <dgm:prSet/>
      <dgm:spPr/>
      <dgm:t>
        <a:bodyPr/>
        <a:lstStyle/>
        <a:p>
          <a:endParaRPr lang="en-US"/>
        </a:p>
      </dgm:t>
    </dgm:pt>
    <dgm:pt modelId="{53E73636-41B3-D34D-BA13-D65D9224B066}">
      <dgm:prSet phldrT="[Text]"/>
      <dgm:spPr/>
      <dgm:t>
        <a:bodyPr/>
        <a:lstStyle/>
        <a:p>
          <a:r>
            <a:rPr lang="en-US" dirty="0" smtClean="0"/>
            <a:t>Automatic Transcription</a:t>
          </a:r>
          <a:endParaRPr lang="en-US" dirty="0"/>
        </a:p>
      </dgm:t>
    </dgm:pt>
    <dgm:pt modelId="{79372EEC-8EB8-9341-ACE9-F5D9E8225E41}" type="parTrans" cxnId="{2B1DA65C-C0EB-EB47-9244-B7A178D2D90A}">
      <dgm:prSet/>
      <dgm:spPr/>
      <dgm:t>
        <a:bodyPr/>
        <a:lstStyle/>
        <a:p>
          <a:endParaRPr lang="en-US"/>
        </a:p>
      </dgm:t>
    </dgm:pt>
    <dgm:pt modelId="{A1EDBA0C-6FC8-9544-8196-F92BF77AC547}" type="sibTrans" cxnId="{2B1DA65C-C0EB-EB47-9244-B7A178D2D90A}">
      <dgm:prSet/>
      <dgm:spPr/>
      <dgm:t>
        <a:bodyPr/>
        <a:lstStyle/>
        <a:p>
          <a:endParaRPr lang="en-US"/>
        </a:p>
      </dgm:t>
    </dgm:pt>
    <dgm:pt modelId="{45590C36-AFFE-F544-810D-4320398FBFC5}">
      <dgm:prSet phldrT="[Text]"/>
      <dgm:spPr/>
      <dgm:t>
        <a:bodyPr/>
        <a:lstStyle/>
        <a:p>
          <a:endParaRPr lang="en-US" dirty="0"/>
        </a:p>
      </dgm:t>
    </dgm:pt>
    <dgm:pt modelId="{D1461173-3EF7-9F4E-A53F-666C0913CCBF}" type="parTrans" cxnId="{BBA85CA0-508F-2B41-A8B3-A696BC8C1EAA}">
      <dgm:prSet/>
      <dgm:spPr/>
      <dgm:t>
        <a:bodyPr/>
        <a:lstStyle/>
        <a:p>
          <a:endParaRPr lang="en-US"/>
        </a:p>
      </dgm:t>
    </dgm:pt>
    <dgm:pt modelId="{F7BC4DC7-8459-514B-B3EE-E65F0643158B}" type="sibTrans" cxnId="{BBA85CA0-508F-2B41-A8B3-A696BC8C1EAA}">
      <dgm:prSet/>
      <dgm:spPr/>
      <dgm:t>
        <a:bodyPr/>
        <a:lstStyle/>
        <a:p>
          <a:endParaRPr lang="en-US"/>
        </a:p>
      </dgm:t>
    </dgm:pt>
    <dgm:pt modelId="{7B2FBAE7-91D5-0046-B53A-D224E08D2471}">
      <dgm:prSet phldrT="[Text]"/>
      <dgm:spPr/>
      <dgm:t>
        <a:bodyPr/>
        <a:lstStyle/>
        <a:p>
          <a:r>
            <a:rPr lang="en-US" dirty="0" smtClean="0"/>
            <a:t>Collaboration systems</a:t>
          </a:r>
          <a:endParaRPr lang="en-US" dirty="0"/>
        </a:p>
      </dgm:t>
    </dgm:pt>
    <dgm:pt modelId="{AFF7DF67-9D41-BA44-B4CB-F2BB52BD282D}" type="parTrans" cxnId="{2D91DCE0-5427-1644-B437-1ACD25342CE7}">
      <dgm:prSet/>
      <dgm:spPr/>
      <dgm:t>
        <a:bodyPr/>
        <a:lstStyle/>
        <a:p>
          <a:endParaRPr lang="en-US"/>
        </a:p>
      </dgm:t>
    </dgm:pt>
    <dgm:pt modelId="{CF06BABA-153C-3347-8472-76631440E354}" type="sibTrans" cxnId="{2D91DCE0-5427-1644-B437-1ACD25342CE7}">
      <dgm:prSet/>
      <dgm:spPr/>
      <dgm:t>
        <a:bodyPr/>
        <a:lstStyle/>
        <a:p>
          <a:endParaRPr lang="en-US"/>
        </a:p>
      </dgm:t>
    </dgm:pt>
    <dgm:pt modelId="{1B3DA70D-C08A-084A-B5EB-48AB12B21620}">
      <dgm:prSet phldrT="[Text]"/>
      <dgm:spPr/>
      <dgm:t>
        <a:bodyPr/>
        <a:lstStyle/>
        <a:p>
          <a:r>
            <a:rPr lang="en-US" dirty="0" smtClean="0"/>
            <a:t>Persistent IDs</a:t>
          </a:r>
          <a:endParaRPr lang="en-US" dirty="0"/>
        </a:p>
      </dgm:t>
    </dgm:pt>
    <dgm:pt modelId="{9969FB74-95CC-4A4B-83AA-C81F775A4CAF}" type="parTrans" cxnId="{BD17939C-12B3-D240-B6CE-65C29A83CECC}">
      <dgm:prSet/>
      <dgm:spPr/>
      <dgm:t>
        <a:bodyPr/>
        <a:lstStyle/>
        <a:p>
          <a:endParaRPr lang="en-US"/>
        </a:p>
      </dgm:t>
    </dgm:pt>
    <dgm:pt modelId="{329B493F-BFCF-7B4C-B935-33A2D05A2199}" type="sibTrans" cxnId="{BD17939C-12B3-D240-B6CE-65C29A83CECC}">
      <dgm:prSet/>
      <dgm:spPr/>
      <dgm:t>
        <a:bodyPr/>
        <a:lstStyle/>
        <a:p>
          <a:endParaRPr lang="en-US"/>
        </a:p>
      </dgm:t>
    </dgm:pt>
    <dgm:pt modelId="{FC7F88EA-2407-BD42-8142-021BCAF51902}">
      <dgm:prSet phldrT="[Text]"/>
      <dgm:spPr/>
      <dgm:t>
        <a:bodyPr/>
        <a:lstStyle/>
        <a:p>
          <a:r>
            <a:rPr lang="en-US" dirty="0" smtClean="0"/>
            <a:t>Single Sign On</a:t>
          </a:r>
          <a:endParaRPr lang="en-US" dirty="0"/>
        </a:p>
      </dgm:t>
    </dgm:pt>
    <dgm:pt modelId="{7BA165FB-16F8-604A-BC15-ED77CACB26CD}" type="parTrans" cxnId="{47951FE6-36B1-1743-8390-0029584DC60E}">
      <dgm:prSet/>
      <dgm:spPr/>
      <dgm:t>
        <a:bodyPr/>
        <a:lstStyle/>
        <a:p>
          <a:endParaRPr lang="en-US"/>
        </a:p>
      </dgm:t>
    </dgm:pt>
    <dgm:pt modelId="{054E7179-4AC6-7C44-A9CE-CE7F1B98B648}" type="sibTrans" cxnId="{47951FE6-36B1-1743-8390-0029584DC60E}">
      <dgm:prSet/>
      <dgm:spPr/>
      <dgm:t>
        <a:bodyPr/>
        <a:lstStyle/>
        <a:p>
          <a:endParaRPr lang="en-US"/>
        </a:p>
      </dgm:t>
    </dgm:pt>
    <dgm:pt modelId="{9CD432CB-87BF-ED48-938E-BE90B5E083C6}">
      <dgm:prSet phldrT="[Text]"/>
      <dgm:spPr/>
      <dgm:t>
        <a:bodyPr/>
        <a:lstStyle/>
        <a:p>
          <a:r>
            <a:rPr lang="en-US" dirty="0" smtClean="0"/>
            <a:t>Survey Construction/ Management</a:t>
          </a:r>
          <a:endParaRPr lang="en-US" dirty="0"/>
        </a:p>
      </dgm:t>
    </dgm:pt>
    <dgm:pt modelId="{51AACA46-A5CC-EB46-A846-B9FB7DEADF58}" type="parTrans" cxnId="{0FAB4F1D-39DC-2944-A086-880809C6F94B}">
      <dgm:prSet/>
      <dgm:spPr/>
      <dgm:t>
        <a:bodyPr/>
        <a:lstStyle/>
        <a:p>
          <a:endParaRPr lang="en-US"/>
        </a:p>
      </dgm:t>
    </dgm:pt>
    <dgm:pt modelId="{51EFBB67-B8CF-864B-89E4-A87ED51258FB}" type="sibTrans" cxnId="{0FAB4F1D-39DC-2944-A086-880809C6F94B}">
      <dgm:prSet/>
      <dgm:spPr/>
      <dgm:t>
        <a:bodyPr/>
        <a:lstStyle/>
        <a:p>
          <a:endParaRPr lang="en-US"/>
        </a:p>
      </dgm:t>
    </dgm:pt>
    <dgm:pt modelId="{BAABE34F-0B9B-F849-AD40-268E29B084B2}">
      <dgm:prSet phldrT="[Text]"/>
      <dgm:spPr/>
      <dgm:t>
        <a:bodyPr/>
        <a:lstStyle/>
        <a:p>
          <a:r>
            <a:rPr lang="en-US" dirty="0" smtClean="0"/>
            <a:t>Data Storage</a:t>
          </a:r>
          <a:endParaRPr lang="en-US" dirty="0"/>
        </a:p>
      </dgm:t>
    </dgm:pt>
    <dgm:pt modelId="{907E2488-CC0D-3144-B654-92705CFD6377}" type="parTrans" cxnId="{A78EE3A2-4498-8E4E-ADF6-F6A8AA05FA77}">
      <dgm:prSet/>
      <dgm:spPr/>
      <dgm:t>
        <a:bodyPr/>
        <a:lstStyle/>
        <a:p>
          <a:endParaRPr lang="en-US"/>
        </a:p>
      </dgm:t>
    </dgm:pt>
    <dgm:pt modelId="{449FA880-0C62-FB45-AE9B-CBE00D959E58}" type="sibTrans" cxnId="{A78EE3A2-4498-8E4E-ADF6-F6A8AA05FA77}">
      <dgm:prSet/>
      <dgm:spPr/>
      <dgm:t>
        <a:bodyPr/>
        <a:lstStyle/>
        <a:p>
          <a:endParaRPr lang="en-US"/>
        </a:p>
      </dgm:t>
    </dgm:pt>
    <dgm:pt modelId="{7D3E315A-2B79-8841-9C10-0016F9ED8217}">
      <dgm:prSet phldrT="[Text]"/>
      <dgm:spPr/>
      <dgm:t>
        <a:bodyPr/>
        <a:lstStyle/>
        <a:p>
          <a:r>
            <a:rPr lang="en-US" dirty="0" smtClean="0"/>
            <a:t>Search / Discovery</a:t>
          </a:r>
          <a:endParaRPr lang="en-US" dirty="0"/>
        </a:p>
      </dgm:t>
    </dgm:pt>
    <dgm:pt modelId="{BA685A32-8173-2347-BC4C-96E5CD91C4CB}" type="parTrans" cxnId="{F81FB5B3-E3F9-0746-B7CB-2C4B83B58EBD}">
      <dgm:prSet/>
      <dgm:spPr/>
      <dgm:t>
        <a:bodyPr/>
        <a:lstStyle/>
        <a:p>
          <a:endParaRPr lang="en-US"/>
        </a:p>
      </dgm:t>
    </dgm:pt>
    <dgm:pt modelId="{6BDBE615-FE30-2F4B-A967-4B690366C2DD}" type="sibTrans" cxnId="{F81FB5B3-E3F9-0746-B7CB-2C4B83B58EBD}">
      <dgm:prSet/>
      <dgm:spPr/>
      <dgm:t>
        <a:bodyPr/>
        <a:lstStyle/>
        <a:p>
          <a:endParaRPr lang="en-US"/>
        </a:p>
      </dgm:t>
    </dgm:pt>
    <dgm:pt modelId="{0FD0187A-30F3-F440-9EC5-C0CDDF5DCC67}">
      <dgm:prSet phldrT="[Text]"/>
      <dgm:spPr/>
      <dgm:t>
        <a:bodyPr/>
        <a:lstStyle/>
        <a:p>
          <a:r>
            <a:rPr lang="en-US" dirty="0" smtClean="0"/>
            <a:t>Visualization</a:t>
          </a:r>
          <a:endParaRPr lang="en-US" dirty="0"/>
        </a:p>
      </dgm:t>
    </dgm:pt>
    <dgm:pt modelId="{2929E5D0-98E3-FA44-AE72-43FE86372F49}" type="parTrans" cxnId="{461B0687-F04F-9842-878F-541DF31BA0AE}">
      <dgm:prSet/>
      <dgm:spPr/>
      <dgm:t>
        <a:bodyPr/>
        <a:lstStyle/>
        <a:p>
          <a:endParaRPr lang="en-US"/>
        </a:p>
      </dgm:t>
    </dgm:pt>
    <dgm:pt modelId="{3650DC16-FFE5-4942-AD6D-B881AB9195C5}" type="sibTrans" cxnId="{461B0687-F04F-9842-878F-541DF31BA0AE}">
      <dgm:prSet/>
      <dgm:spPr/>
      <dgm:t>
        <a:bodyPr/>
        <a:lstStyle/>
        <a:p>
          <a:endParaRPr lang="en-US"/>
        </a:p>
      </dgm:t>
    </dgm:pt>
    <dgm:pt modelId="{C5506594-0297-9449-B036-CB57BADB72B9}">
      <dgm:prSet phldrT="[Text]"/>
      <dgm:spPr/>
      <dgm:t>
        <a:bodyPr/>
        <a:lstStyle/>
        <a:p>
          <a:r>
            <a:rPr lang="en-US" dirty="0" smtClean="0"/>
            <a:t>Enhanced Publications</a:t>
          </a:r>
          <a:endParaRPr lang="en-US" dirty="0"/>
        </a:p>
      </dgm:t>
    </dgm:pt>
    <dgm:pt modelId="{662461BB-0141-BA47-8CD0-15C4841D9090}" type="parTrans" cxnId="{D2AF9270-5BDA-0B4B-91C4-7FFB9D25605B}">
      <dgm:prSet/>
      <dgm:spPr/>
      <dgm:t>
        <a:bodyPr/>
        <a:lstStyle/>
        <a:p>
          <a:endParaRPr lang="en-US"/>
        </a:p>
      </dgm:t>
    </dgm:pt>
    <dgm:pt modelId="{B41BF36F-9C30-654F-A727-9A801FADAFB4}" type="sibTrans" cxnId="{D2AF9270-5BDA-0B4B-91C4-7FFB9D25605B}">
      <dgm:prSet/>
      <dgm:spPr/>
      <dgm:t>
        <a:bodyPr/>
        <a:lstStyle/>
        <a:p>
          <a:endParaRPr lang="en-US"/>
        </a:p>
      </dgm:t>
    </dgm:pt>
    <dgm:pt modelId="{E59098A2-92AE-B549-AAC8-DAA78D7A5593}">
      <dgm:prSet phldrT="[Text]"/>
      <dgm:spPr/>
      <dgm:t>
        <a:bodyPr/>
        <a:lstStyle/>
        <a:p>
          <a:r>
            <a:rPr lang="en-US" dirty="0" smtClean="0"/>
            <a:t>Exchange protocols</a:t>
          </a:r>
          <a:endParaRPr lang="en-US" dirty="0"/>
        </a:p>
      </dgm:t>
    </dgm:pt>
    <dgm:pt modelId="{3724F7B6-52C8-8240-AA4D-2C3FAB97DD5A}" type="parTrans" cxnId="{B4DEC11F-0F35-3744-B72B-DF1694FFF5AC}">
      <dgm:prSet/>
      <dgm:spPr/>
    </dgm:pt>
    <dgm:pt modelId="{7DA02572-D6F0-6F49-A466-8BE128DE6AC1}" type="sibTrans" cxnId="{B4DEC11F-0F35-3744-B72B-DF1694FFF5AC}">
      <dgm:prSet/>
      <dgm:spPr/>
    </dgm:pt>
    <dgm:pt modelId="{E2B67085-BB15-6441-A7D2-A8D85155CE31}" type="pres">
      <dgm:prSet presAssocID="{7F3C4D03-1DEE-B349-A5D4-7F5DE296FA1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E8FC53-1E87-404E-BBBE-4C57EF532880}" type="pres">
      <dgm:prSet presAssocID="{FCCB7B0C-A59B-3441-90E3-CAAA2784C5E2}" presName="composite" presStyleCnt="0"/>
      <dgm:spPr/>
    </dgm:pt>
    <dgm:pt modelId="{F1E7CEBF-BA0D-EC4A-AAD6-6B4E445EE6E4}" type="pres">
      <dgm:prSet presAssocID="{FCCB7B0C-A59B-3441-90E3-CAAA2784C5E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2EBD1C-A656-8743-B159-7DC7E8624B96}" type="pres">
      <dgm:prSet presAssocID="{FCCB7B0C-A59B-3441-90E3-CAAA2784C5E2}" presName="parSh" presStyleLbl="node1" presStyleIdx="0" presStyleCnt="3"/>
      <dgm:spPr/>
      <dgm:t>
        <a:bodyPr/>
        <a:lstStyle/>
        <a:p>
          <a:endParaRPr lang="en-US"/>
        </a:p>
      </dgm:t>
    </dgm:pt>
    <dgm:pt modelId="{05AA69F9-F8F2-7E4D-A37F-B3378C5118BE}" type="pres">
      <dgm:prSet presAssocID="{FCCB7B0C-A59B-3441-90E3-CAAA2784C5E2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DCB88-6B54-F446-9466-63973384509F}" type="pres">
      <dgm:prSet presAssocID="{711BD865-0501-214D-94EA-20C32826F6B5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66160D2-A7E2-CF49-B4E4-182D406D300B}" type="pres">
      <dgm:prSet presAssocID="{711BD865-0501-214D-94EA-20C32826F6B5}" presName="connTx" presStyleLbl="sibTrans2D1" presStyleIdx="0" presStyleCnt="2"/>
      <dgm:spPr/>
      <dgm:t>
        <a:bodyPr/>
        <a:lstStyle/>
        <a:p>
          <a:endParaRPr lang="en-US"/>
        </a:p>
      </dgm:t>
    </dgm:pt>
    <dgm:pt modelId="{80084DE4-25E1-A142-87F4-44666C2E214D}" type="pres">
      <dgm:prSet presAssocID="{17F56D92-5713-5C48-BE4C-482E6360BC7F}" presName="composite" presStyleCnt="0"/>
      <dgm:spPr/>
    </dgm:pt>
    <dgm:pt modelId="{2C1A1D87-C844-BB4F-8264-A911DA0E8F43}" type="pres">
      <dgm:prSet presAssocID="{17F56D92-5713-5C48-BE4C-482E6360BC7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0B70C-1734-4E47-BB30-C469C1E1411E}" type="pres">
      <dgm:prSet presAssocID="{17F56D92-5713-5C48-BE4C-482E6360BC7F}" presName="parSh" presStyleLbl="node1" presStyleIdx="1" presStyleCnt="3"/>
      <dgm:spPr/>
      <dgm:t>
        <a:bodyPr/>
        <a:lstStyle/>
        <a:p>
          <a:endParaRPr lang="en-US"/>
        </a:p>
      </dgm:t>
    </dgm:pt>
    <dgm:pt modelId="{36981DDC-698E-CA4F-A61E-1EFB0530E19D}" type="pres">
      <dgm:prSet presAssocID="{17F56D92-5713-5C48-BE4C-482E6360BC7F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EE640-9BA6-5A44-A71F-0BAF01739FC6}" type="pres">
      <dgm:prSet presAssocID="{0489C682-B2B4-484A-A750-84751C93C3F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C3E122D-C7A1-5B40-BFAF-E2DDA57F773D}" type="pres">
      <dgm:prSet presAssocID="{0489C682-B2B4-484A-A750-84751C93C3F0}" presName="connTx" presStyleLbl="sibTrans2D1" presStyleIdx="1" presStyleCnt="2"/>
      <dgm:spPr/>
      <dgm:t>
        <a:bodyPr/>
        <a:lstStyle/>
        <a:p>
          <a:endParaRPr lang="en-US"/>
        </a:p>
      </dgm:t>
    </dgm:pt>
    <dgm:pt modelId="{99F8C0AE-6AD2-DB44-8599-C38E646E4322}" type="pres">
      <dgm:prSet presAssocID="{E3DA2631-133B-0646-B5DF-A87FD0FB6EF2}" presName="composite" presStyleCnt="0"/>
      <dgm:spPr/>
    </dgm:pt>
    <dgm:pt modelId="{4D3535C3-9D9F-3C4D-A630-4E814D5B54BE}" type="pres">
      <dgm:prSet presAssocID="{E3DA2631-133B-0646-B5DF-A87FD0FB6EF2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F07E8-D8D1-E24C-89C5-4D242822BCCE}" type="pres">
      <dgm:prSet presAssocID="{E3DA2631-133B-0646-B5DF-A87FD0FB6EF2}" presName="parSh" presStyleLbl="node1" presStyleIdx="2" presStyleCnt="3"/>
      <dgm:spPr/>
      <dgm:t>
        <a:bodyPr/>
        <a:lstStyle/>
        <a:p>
          <a:endParaRPr lang="en-US"/>
        </a:p>
      </dgm:t>
    </dgm:pt>
    <dgm:pt modelId="{0E2E3F04-4798-2E4D-AF0E-BEC4CBF5AABA}" type="pres">
      <dgm:prSet presAssocID="{E3DA2631-133B-0646-B5DF-A87FD0FB6EF2}" presName="desTx" presStyleLbl="fgAcc1" presStyleIdx="2" presStyleCnt="3" custLinFactNeighborX="3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CE3A45-7689-1447-A6CD-0BC9FF16AA11}" type="presOf" srcId="{7B2FBAE7-91D5-0046-B53A-D224E08D2471}" destId="{0E2E3F04-4798-2E4D-AF0E-BEC4CBF5AABA}" srcOrd="0" destOrd="1" presId="urn:microsoft.com/office/officeart/2005/8/layout/process3"/>
    <dgm:cxn modelId="{587A9794-AA0A-3242-8EAE-3B163CA0294E}" type="presOf" srcId="{0489C682-B2B4-484A-A750-84751C93C3F0}" destId="{F68EE640-9BA6-5A44-A71F-0BAF01739FC6}" srcOrd="0" destOrd="0" presId="urn:microsoft.com/office/officeart/2005/8/layout/process3"/>
    <dgm:cxn modelId="{0C7EB5C3-801C-8B43-B419-8B42E067F3F7}" srcId="{7F3C4D03-1DEE-B349-A5D4-7F5DE296FA1E}" destId="{E3DA2631-133B-0646-B5DF-A87FD0FB6EF2}" srcOrd="2" destOrd="0" parTransId="{6C8E3B71-61D9-F34C-89E2-3C8998CCE598}" sibTransId="{E4F68110-1CA5-FA43-90EF-E3C2EEE02E58}"/>
    <dgm:cxn modelId="{0ACB0EB5-798F-5544-BC8D-ACB7BDB2148D}" type="presOf" srcId="{9F4A2C12-9AD7-1944-B727-017F20850A3E}" destId="{0E2E3F04-4798-2E4D-AF0E-BEC4CBF5AABA}" srcOrd="0" destOrd="0" presId="urn:microsoft.com/office/officeart/2005/8/layout/process3"/>
    <dgm:cxn modelId="{238CAEF5-046B-AA42-A217-370CADDBB717}" type="presOf" srcId="{082F3E5E-1A7E-7745-B928-592E2FBA567D}" destId="{36981DDC-698E-CA4F-A61E-1EFB0530E19D}" srcOrd="0" destOrd="0" presId="urn:microsoft.com/office/officeart/2005/8/layout/process3"/>
    <dgm:cxn modelId="{B98E99A2-5BF9-EF4E-B6D4-D58CF0CB0E18}" type="presOf" srcId="{1B3DA70D-C08A-084A-B5EB-48AB12B21620}" destId="{05AA69F9-F8F2-7E4D-A37F-B3378C5118BE}" srcOrd="0" destOrd="2" presId="urn:microsoft.com/office/officeart/2005/8/layout/process3"/>
    <dgm:cxn modelId="{2D91DCE0-5427-1644-B437-1ACD25342CE7}" srcId="{E3DA2631-133B-0646-B5DF-A87FD0FB6EF2}" destId="{7B2FBAE7-91D5-0046-B53A-D224E08D2471}" srcOrd="1" destOrd="0" parTransId="{AFF7DF67-9D41-BA44-B4CB-F2BB52BD282D}" sibTransId="{CF06BABA-153C-3347-8472-76631440E354}"/>
    <dgm:cxn modelId="{5FAF84D7-4DE8-8949-9853-FD30BD54487A}" type="presOf" srcId="{C5506594-0297-9449-B036-CB57BADB72B9}" destId="{0E2E3F04-4798-2E4D-AF0E-BEC4CBF5AABA}" srcOrd="0" destOrd="3" presId="urn:microsoft.com/office/officeart/2005/8/layout/process3"/>
    <dgm:cxn modelId="{6EC5935A-5E9F-E344-BDEC-4BE85B3F33FC}" type="presOf" srcId="{0489C682-B2B4-484A-A750-84751C93C3F0}" destId="{6C3E122D-C7A1-5B40-BFAF-E2DDA57F773D}" srcOrd="1" destOrd="0" presId="urn:microsoft.com/office/officeart/2005/8/layout/process3"/>
    <dgm:cxn modelId="{F9695FCB-0FED-9444-B870-E31753EBD06B}" type="presOf" srcId="{0FD0187A-30F3-F440-9EC5-C0CDDF5DCC67}" destId="{36981DDC-698E-CA4F-A61E-1EFB0530E19D}" srcOrd="0" destOrd="3" presId="urn:microsoft.com/office/officeart/2005/8/layout/process3"/>
    <dgm:cxn modelId="{707978E3-B4A1-414F-B637-5B8663F66808}" srcId="{7F3C4D03-1DEE-B349-A5D4-7F5DE296FA1E}" destId="{FCCB7B0C-A59B-3441-90E3-CAAA2784C5E2}" srcOrd="0" destOrd="0" parTransId="{4160C696-5A39-4848-8A29-399F834489F2}" sibTransId="{711BD865-0501-214D-94EA-20C32826F6B5}"/>
    <dgm:cxn modelId="{CFAE724A-33D7-9D4A-A451-9729ACF2D64E}" type="presOf" srcId="{711BD865-0501-214D-94EA-20C32826F6B5}" destId="{766160D2-A7E2-CF49-B4E4-182D406D300B}" srcOrd="1" destOrd="0" presId="urn:microsoft.com/office/officeart/2005/8/layout/process3"/>
    <dgm:cxn modelId="{3D12E00E-B80D-FA42-AB31-BCFD13032347}" srcId="{17F56D92-5713-5C48-BE4C-482E6360BC7F}" destId="{082F3E5E-1A7E-7745-B928-592E2FBA567D}" srcOrd="0" destOrd="0" parTransId="{06139703-A918-2341-903D-D5B006C19C84}" sibTransId="{2BC2F01F-0DBF-F24C-8420-CAEF5F90E2D7}"/>
    <dgm:cxn modelId="{D2AF9270-5BDA-0B4B-91C4-7FFB9D25605B}" srcId="{E3DA2631-133B-0646-B5DF-A87FD0FB6EF2}" destId="{C5506594-0297-9449-B036-CB57BADB72B9}" srcOrd="3" destOrd="0" parTransId="{662461BB-0141-BA47-8CD0-15C4841D9090}" sibTransId="{B41BF36F-9C30-654F-A727-9A801FADAFB4}"/>
    <dgm:cxn modelId="{3BDC5BF0-5327-AE42-B3CC-99C5CB7FCBF8}" type="presOf" srcId="{E59098A2-92AE-B549-AAC8-DAA78D7A5593}" destId="{05AA69F9-F8F2-7E4D-A37F-B3378C5118BE}" srcOrd="0" destOrd="1" presId="urn:microsoft.com/office/officeart/2005/8/layout/process3"/>
    <dgm:cxn modelId="{D50D4E1F-E0C3-D840-B619-9F03653EB590}" type="presOf" srcId="{EC78E4BA-FE45-EF42-8064-738175B97190}" destId="{05AA69F9-F8F2-7E4D-A37F-B3378C5118BE}" srcOrd="0" destOrd="0" presId="urn:microsoft.com/office/officeart/2005/8/layout/process3"/>
    <dgm:cxn modelId="{75B5A78A-301F-7A42-954A-9578E13E1ABC}" type="presOf" srcId="{17F56D92-5713-5C48-BE4C-482E6360BC7F}" destId="{4EC0B70C-1734-4E47-BB30-C469C1E1411E}" srcOrd="1" destOrd="0" presId="urn:microsoft.com/office/officeart/2005/8/layout/process3"/>
    <dgm:cxn modelId="{A78EE3A2-4498-8E4E-ADF6-F6A8AA05FA77}" srcId="{FCCB7B0C-A59B-3441-90E3-CAAA2784C5E2}" destId="{BAABE34F-0B9B-F849-AD40-268E29B084B2}" srcOrd="4" destOrd="0" parTransId="{907E2488-CC0D-3144-B654-92705CFD6377}" sibTransId="{449FA880-0C62-FB45-AE9B-CBE00D959E58}"/>
    <dgm:cxn modelId="{0394CD31-3818-6045-B78B-18C9CF1568E7}" type="presOf" srcId="{53E73636-41B3-D34D-BA13-D65D9224B066}" destId="{36981DDC-698E-CA4F-A61E-1EFB0530E19D}" srcOrd="0" destOrd="1" presId="urn:microsoft.com/office/officeart/2005/8/layout/process3"/>
    <dgm:cxn modelId="{0FAB4F1D-39DC-2944-A086-880809C6F94B}" srcId="{E3DA2631-133B-0646-B5DF-A87FD0FB6EF2}" destId="{9CD432CB-87BF-ED48-938E-BE90B5E083C6}" srcOrd="2" destOrd="0" parTransId="{51AACA46-A5CC-EB46-A846-B9FB7DEADF58}" sibTransId="{51EFBB67-B8CF-864B-89E4-A87ED51258FB}"/>
    <dgm:cxn modelId="{2E5FD35F-577D-6F48-85F5-55899647FDB1}" type="presOf" srcId="{BAABE34F-0B9B-F849-AD40-268E29B084B2}" destId="{05AA69F9-F8F2-7E4D-A37F-B3378C5118BE}" srcOrd="0" destOrd="4" presId="urn:microsoft.com/office/officeart/2005/8/layout/process3"/>
    <dgm:cxn modelId="{BD17939C-12B3-D240-B6CE-65C29A83CECC}" srcId="{FCCB7B0C-A59B-3441-90E3-CAAA2784C5E2}" destId="{1B3DA70D-C08A-084A-B5EB-48AB12B21620}" srcOrd="2" destOrd="0" parTransId="{9969FB74-95CC-4A4B-83AA-C81F775A4CAF}" sibTransId="{329B493F-BFCF-7B4C-B935-33A2D05A2199}"/>
    <dgm:cxn modelId="{5D6B8532-3CCD-0D4B-A243-DC4CC5409613}" type="presOf" srcId="{E3DA2631-133B-0646-B5DF-A87FD0FB6EF2}" destId="{4D3535C3-9D9F-3C4D-A630-4E814D5B54BE}" srcOrd="0" destOrd="0" presId="urn:microsoft.com/office/officeart/2005/8/layout/process3"/>
    <dgm:cxn modelId="{20D6DAA6-3DFE-274B-951C-0F59AB91445F}" type="presOf" srcId="{45590C36-AFFE-F544-810D-4320398FBFC5}" destId="{36981DDC-698E-CA4F-A61E-1EFB0530E19D}" srcOrd="0" destOrd="4" presId="urn:microsoft.com/office/officeart/2005/8/layout/process3"/>
    <dgm:cxn modelId="{0DC7EF27-475B-DA48-A559-BDCE77C7983E}" type="presOf" srcId="{5B3966D2-993D-A246-A932-E811E5F70A4E}" destId="{0E2E3F04-4798-2E4D-AF0E-BEC4CBF5AABA}" srcOrd="0" destOrd="4" presId="urn:microsoft.com/office/officeart/2005/8/layout/process3"/>
    <dgm:cxn modelId="{C9DCAC58-1AB8-BD4E-A546-68F0CB777E6C}" type="presOf" srcId="{7D3E315A-2B79-8841-9C10-0016F9ED8217}" destId="{36981DDC-698E-CA4F-A61E-1EFB0530E19D}" srcOrd="0" destOrd="2" presId="urn:microsoft.com/office/officeart/2005/8/layout/process3"/>
    <dgm:cxn modelId="{BC3CBAFA-EB2C-4740-8604-11557AF5BE58}" type="presOf" srcId="{FCCB7B0C-A59B-3441-90E3-CAAA2784C5E2}" destId="{F1E7CEBF-BA0D-EC4A-AAD6-6B4E445EE6E4}" srcOrd="0" destOrd="0" presId="urn:microsoft.com/office/officeart/2005/8/layout/process3"/>
    <dgm:cxn modelId="{602B8541-A505-6146-9ECE-869B3C480028}" srcId="{FCCB7B0C-A59B-3441-90E3-CAAA2784C5E2}" destId="{EC78E4BA-FE45-EF42-8064-738175B97190}" srcOrd="0" destOrd="0" parTransId="{E0AA373C-5CA9-6B4C-BED4-2DC8028D172B}" sibTransId="{3A2CAB6B-E0B5-534E-A66C-6CB000A9ACBC}"/>
    <dgm:cxn modelId="{9E41D7C7-E43C-6444-872D-563EEB373AF0}" type="presOf" srcId="{7F3C4D03-1DEE-B349-A5D4-7F5DE296FA1E}" destId="{E2B67085-BB15-6441-A7D2-A8D85155CE31}" srcOrd="0" destOrd="0" presId="urn:microsoft.com/office/officeart/2005/8/layout/process3"/>
    <dgm:cxn modelId="{A3D1A805-A534-864B-8C23-4E4FBA2695C4}" srcId="{E3DA2631-133B-0646-B5DF-A87FD0FB6EF2}" destId="{5B3966D2-993D-A246-A932-E811E5F70A4E}" srcOrd="4" destOrd="0" parTransId="{64AE7101-9619-EB45-B210-C2AAC6BEA87F}" sibTransId="{E16F27F5-D306-664B-AC90-03145CD800A6}"/>
    <dgm:cxn modelId="{F81FB5B3-E3F9-0746-B7CB-2C4B83B58EBD}" srcId="{17F56D92-5713-5C48-BE4C-482E6360BC7F}" destId="{7D3E315A-2B79-8841-9C10-0016F9ED8217}" srcOrd="2" destOrd="0" parTransId="{BA685A32-8173-2347-BC4C-96E5CD91C4CB}" sibTransId="{6BDBE615-FE30-2F4B-A967-4B690366C2DD}"/>
    <dgm:cxn modelId="{47951FE6-36B1-1743-8390-0029584DC60E}" srcId="{FCCB7B0C-A59B-3441-90E3-CAAA2784C5E2}" destId="{FC7F88EA-2407-BD42-8142-021BCAF51902}" srcOrd="3" destOrd="0" parTransId="{7BA165FB-16F8-604A-BC15-ED77CACB26CD}" sibTransId="{054E7179-4AC6-7C44-A9CE-CE7F1B98B648}"/>
    <dgm:cxn modelId="{3E28A8E1-6199-0B4D-AF4C-8265F9CE1169}" type="presOf" srcId="{17F56D92-5713-5C48-BE4C-482E6360BC7F}" destId="{2C1A1D87-C844-BB4F-8264-A911DA0E8F43}" srcOrd="0" destOrd="0" presId="urn:microsoft.com/office/officeart/2005/8/layout/process3"/>
    <dgm:cxn modelId="{BBA85CA0-508F-2B41-A8B3-A696BC8C1EAA}" srcId="{17F56D92-5713-5C48-BE4C-482E6360BC7F}" destId="{45590C36-AFFE-F544-810D-4320398FBFC5}" srcOrd="4" destOrd="0" parTransId="{D1461173-3EF7-9F4E-A53F-666C0913CCBF}" sibTransId="{F7BC4DC7-8459-514B-B3EE-E65F0643158B}"/>
    <dgm:cxn modelId="{B4DEC11F-0F35-3744-B72B-DF1694FFF5AC}" srcId="{FCCB7B0C-A59B-3441-90E3-CAAA2784C5E2}" destId="{E59098A2-92AE-B549-AAC8-DAA78D7A5593}" srcOrd="1" destOrd="0" parTransId="{3724F7B6-52C8-8240-AA4D-2C3FAB97DD5A}" sibTransId="{7DA02572-D6F0-6F49-A466-8BE128DE6AC1}"/>
    <dgm:cxn modelId="{ACF4D3B3-056C-7249-A351-3F4847AD6CDD}" type="presOf" srcId="{711BD865-0501-214D-94EA-20C32826F6B5}" destId="{7D6DCB88-6B54-F446-9466-63973384509F}" srcOrd="0" destOrd="0" presId="urn:microsoft.com/office/officeart/2005/8/layout/process3"/>
    <dgm:cxn modelId="{F416C8BA-49F2-3144-8CB1-F6C0C450A37E}" type="presOf" srcId="{E3DA2631-133B-0646-B5DF-A87FD0FB6EF2}" destId="{9A0F07E8-D8D1-E24C-89C5-4D242822BCCE}" srcOrd="1" destOrd="0" presId="urn:microsoft.com/office/officeart/2005/8/layout/process3"/>
    <dgm:cxn modelId="{971AF710-57FC-1945-B1BF-70EA22236C37}" srcId="{7F3C4D03-1DEE-B349-A5D4-7F5DE296FA1E}" destId="{17F56D92-5713-5C48-BE4C-482E6360BC7F}" srcOrd="1" destOrd="0" parTransId="{019CB539-DC02-414B-B699-A9D03E9C24F2}" sibTransId="{0489C682-B2B4-484A-A750-84751C93C3F0}"/>
    <dgm:cxn modelId="{9D5CAE77-ED8D-134F-9FE1-924CB261DB74}" srcId="{E3DA2631-133B-0646-B5DF-A87FD0FB6EF2}" destId="{9F4A2C12-9AD7-1944-B727-017F20850A3E}" srcOrd="0" destOrd="0" parTransId="{DB905DC2-B801-8E48-A80D-B7E31C645DD1}" sibTransId="{043B52B1-D1D5-CF4F-ACC2-008E13FBB9DD}"/>
    <dgm:cxn modelId="{184E625F-04D2-E443-835A-75CC59E4FFAF}" type="presOf" srcId="{9CD432CB-87BF-ED48-938E-BE90B5E083C6}" destId="{0E2E3F04-4798-2E4D-AF0E-BEC4CBF5AABA}" srcOrd="0" destOrd="2" presId="urn:microsoft.com/office/officeart/2005/8/layout/process3"/>
    <dgm:cxn modelId="{461B0687-F04F-9842-878F-541DF31BA0AE}" srcId="{17F56D92-5713-5C48-BE4C-482E6360BC7F}" destId="{0FD0187A-30F3-F440-9EC5-C0CDDF5DCC67}" srcOrd="3" destOrd="0" parTransId="{2929E5D0-98E3-FA44-AE72-43FE86372F49}" sibTransId="{3650DC16-FFE5-4942-AD6D-B881AB9195C5}"/>
    <dgm:cxn modelId="{3C6C4353-D3AD-714E-BE6B-5440F6D0DC65}" type="presOf" srcId="{FC7F88EA-2407-BD42-8142-021BCAF51902}" destId="{05AA69F9-F8F2-7E4D-A37F-B3378C5118BE}" srcOrd="0" destOrd="3" presId="urn:microsoft.com/office/officeart/2005/8/layout/process3"/>
    <dgm:cxn modelId="{2B1DA65C-C0EB-EB47-9244-B7A178D2D90A}" srcId="{17F56D92-5713-5C48-BE4C-482E6360BC7F}" destId="{53E73636-41B3-D34D-BA13-D65D9224B066}" srcOrd="1" destOrd="0" parTransId="{79372EEC-8EB8-9341-ACE9-F5D9E8225E41}" sibTransId="{A1EDBA0C-6FC8-9544-8196-F92BF77AC547}"/>
    <dgm:cxn modelId="{E8260BB1-8BA1-8147-8A1F-496B4ED3DAA2}" type="presOf" srcId="{FCCB7B0C-A59B-3441-90E3-CAAA2784C5E2}" destId="{182EBD1C-A656-8743-B159-7DC7E8624B96}" srcOrd="1" destOrd="0" presId="urn:microsoft.com/office/officeart/2005/8/layout/process3"/>
    <dgm:cxn modelId="{88143AF0-C3AF-8947-8BDE-B07B6CC1B2F7}" type="presParOf" srcId="{E2B67085-BB15-6441-A7D2-A8D85155CE31}" destId="{83E8FC53-1E87-404E-BBBE-4C57EF532880}" srcOrd="0" destOrd="0" presId="urn:microsoft.com/office/officeart/2005/8/layout/process3"/>
    <dgm:cxn modelId="{9C8B78F5-A9C2-9040-BAEF-CF23F2EE20C4}" type="presParOf" srcId="{83E8FC53-1E87-404E-BBBE-4C57EF532880}" destId="{F1E7CEBF-BA0D-EC4A-AAD6-6B4E445EE6E4}" srcOrd="0" destOrd="0" presId="urn:microsoft.com/office/officeart/2005/8/layout/process3"/>
    <dgm:cxn modelId="{F52C7104-9105-EC4B-957A-FE8FC6F0E8AB}" type="presParOf" srcId="{83E8FC53-1E87-404E-BBBE-4C57EF532880}" destId="{182EBD1C-A656-8743-B159-7DC7E8624B96}" srcOrd="1" destOrd="0" presId="urn:microsoft.com/office/officeart/2005/8/layout/process3"/>
    <dgm:cxn modelId="{B4E2ADE8-C87C-5843-A847-87234F584761}" type="presParOf" srcId="{83E8FC53-1E87-404E-BBBE-4C57EF532880}" destId="{05AA69F9-F8F2-7E4D-A37F-B3378C5118BE}" srcOrd="2" destOrd="0" presId="urn:microsoft.com/office/officeart/2005/8/layout/process3"/>
    <dgm:cxn modelId="{54F2A114-A118-0441-9AF0-018169E156FE}" type="presParOf" srcId="{E2B67085-BB15-6441-A7D2-A8D85155CE31}" destId="{7D6DCB88-6B54-F446-9466-63973384509F}" srcOrd="1" destOrd="0" presId="urn:microsoft.com/office/officeart/2005/8/layout/process3"/>
    <dgm:cxn modelId="{E6F83521-0405-8542-A159-066B4997B8CA}" type="presParOf" srcId="{7D6DCB88-6B54-F446-9466-63973384509F}" destId="{766160D2-A7E2-CF49-B4E4-182D406D300B}" srcOrd="0" destOrd="0" presId="urn:microsoft.com/office/officeart/2005/8/layout/process3"/>
    <dgm:cxn modelId="{381C4D35-7255-134F-90CB-7E5F9B209A4D}" type="presParOf" srcId="{E2B67085-BB15-6441-A7D2-A8D85155CE31}" destId="{80084DE4-25E1-A142-87F4-44666C2E214D}" srcOrd="2" destOrd="0" presId="urn:microsoft.com/office/officeart/2005/8/layout/process3"/>
    <dgm:cxn modelId="{28BAA7DD-294C-F140-BF1A-8B5DDD1AA571}" type="presParOf" srcId="{80084DE4-25E1-A142-87F4-44666C2E214D}" destId="{2C1A1D87-C844-BB4F-8264-A911DA0E8F43}" srcOrd="0" destOrd="0" presId="urn:microsoft.com/office/officeart/2005/8/layout/process3"/>
    <dgm:cxn modelId="{2915BD1C-AFE6-234C-B5F3-C5AF1387E8BC}" type="presParOf" srcId="{80084DE4-25E1-A142-87F4-44666C2E214D}" destId="{4EC0B70C-1734-4E47-BB30-C469C1E1411E}" srcOrd="1" destOrd="0" presId="urn:microsoft.com/office/officeart/2005/8/layout/process3"/>
    <dgm:cxn modelId="{F5561B82-C262-1C40-B6F5-A00E5A692272}" type="presParOf" srcId="{80084DE4-25E1-A142-87F4-44666C2E214D}" destId="{36981DDC-698E-CA4F-A61E-1EFB0530E19D}" srcOrd="2" destOrd="0" presId="urn:microsoft.com/office/officeart/2005/8/layout/process3"/>
    <dgm:cxn modelId="{D5889D07-3996-4844-992B-C6A6D1511D2D}" type="presParOf" srcId="{E2B67085-BB15-6441-A7D2-A8D85155CE31}" destId="{F68EE640-9BA6-5A44-A71F-0BAF01739FC6}" srcOrd="3" destOrd="0" presId="urn:microsoft.com/office/officeart/2005/8/layout/process3"/>
    <dgm:cxn modelId="{51E9E496-B454-F449-95DC-8EE7047E65D4}" type="presParOf" srcId="{F68EE640-9BA6-5A44-A71F-0BAF01739FC6}" destId="{6C3E122D-C7A1-5B40-BFAF-E2DDA57F773D}" srcOrd="0" destOrd="0" presId="urn:microsoft.com/office/officeart/2005/8/layout/process3"/>
    <dgm:cxn modelId="{54759659-3B52-1243-90A1-B2CC7EACC907}" type="presParOf" srcId="{E2B67085-BB15-6441-A7D2-A8D85155CE31}" destId="{99F8C0AE-6AD2-DB44-8599-C38E646E4322}" srcOrd="4" destOrd="0" presId="urn:microsoft.com/office/officeart/2005/8/layout/process3"/>
    <dgm:cxn modelId="{54DA81B2-009A-F74A-88EF-1AB2CD3D09B2}" type="presParOf" srcId="{99F8C0AE-6AD2-DB44-8599-C38E646E4322}" destId="{4D3535C3-9D9F-3C4D-A630-4E814D5B54BE}" srcOrd="0" destOrd="0" presId="urn:microsoft.com/office/officeart/2005/8/layout/process3"/>
    <dgm:cxn modelId="{CE269FAE-48BF-834A-9E7E-9F2DF61BBFFA}" type="presParOf" srcId="{99F8C0AE-6AD2-DB44-8599-C38E646E4322}" destId="{9A0F07E8-D8D1-E24C-89C5-4D242822BCCE}" srcOrd="1" destOrd="0" presId="urn:microsoft.com/office/officeart/2005/8/layout/process3"/>
    <dgm:cxn modelId="{271E7AA1-91D1-B245-9179-003DC385FF43}" type="presParOf" srcId="{99F8C0AE-6AD2-DB44-8599-C38E646E4322}" destId="{0E2E3F04-4798-2E4D-AF0E-BEC4CBF5AAB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3C4D03-1DEE-B349-A5D4-7F5DE296FA1E}" type="doc">
      <dgm:prSet loTypeId="urn:microsoft.com/office/officeart/2005/8/layout/process3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CCB7B0C-A59B-3441-90E3-CAAA2784C5E2}">
      <dgm:prSet phldrT="[Text]"/>
      <dgm:spPr/>
      <dgm:t>
        <a:bodyPr/>
        <a:lstStyle/>
        <a:p>
          <a:r>
            <a:rPr lang="en-US" dirty="0" smtClean="0"/>
            <a:t>Infrastructure</a:t>
          </a:r>
          <a:endParaRPr lang="en-US" dirty="0"/>
        </a:p>
      </dgm:t>
    </dgm:pt>
    <dgm:pt modelId="{4160C696-5A39-4848-8A29-399F834489F2}" type="parTrans" cxnId="{707978E3-B4A1-414F-B637-5B8663F66808}">
      <dgm:prSet/>
      <dgm:spPr/>
      <dgm:t>
        <a:bodyPr/>
        <a:lstStyle/>
        <a:p>
          <a:endParaRPr lang="en-US"/>
        </a:p>
      </dgm:t>
    </dgm:pt>
    <dgm:pt modelId="{711BD865-0501-214D-94EA-20C32826F6B5}" type="sibTrans" cxnId="{707978E3-B4A1-414F-B637-5B8663F66808}">
      <dgm:prSet/>
      <dgm:spPr/>
      <dgm:t>
        <a:bodyPr/>
        <a:lstStyle/>
        <a:p>
          <a:endParaRPr lang="en-US"/>
        </a:p>
      </dgm:t>
    </dgm:pt>
    <dgm:pt modelId="{EC78E4BA-FE45-EF42-8064-738175B97190}">
      <dgm:prSet phldrT="[Text]"/>
      <dgm:spPr/>
      <dgm:t>
        <a:bodyPr/>
        <a:lstStyle/>
        <a:p>
          <a:r>
            <a:rPr lang="en-US" dirty="0" smtClean="0"/>
            <a:t>Networks</a:t>
          </a:r>
          <a:endParaRPr lang="en-US" dirty="0"/>
        </a:p>
      </dgm:t>
    </dgm:pt>
    <dgm:pt modelId="{E0AA373C-5CA9-6B4C-BED4-2DC8028D172B}" type="parTrans" cxnId="{602B8541-A505-6146-9ECE-869B3C480028}">
      <dgm:prSet/>
      <dgm:spPr/>
      <dgm:t>
        <a:bodyPr/>
        <a:lstStyle/>
        <a:p>
          <a:endParaRPr lang="en-US"/>
        </a:p>
      </dgm:t>
    </dgm:pt>
    <dgm:pt modelId="{3A2CAB6B-E0B5-534E-A66C-6CB000A9ACBC}" type="sibTrans" cxnId="{602B8541-A505-6146-9ECE-869B3C480028}">
      <dgm:prSet/>
      <dgm:spPr/>
      <dgm:t>
        <a:bodyPr/>
        <a:lstStyle/>
        <a:p>
          <a:endParaRPr lang="en-US"/>
        </a:p>
      </dgm:t>
    </dgm:pt>
    <dgm:pt modelId="{17F56D92-5713-5C48-BE4C-482E6360BC7F}">
      <dgm:prSet phldrT="[Text]"/>
      <dgm:spPr>
        <a:solidFill>
          <a:schemeClr val="bg2">
            <a:lumMod val="50000"/>
            <a:alpha val="83000"/>
          </a:schemeClr>
        </a:solidFill>
      </dgm:spPr>
      <dgm:t>
        <a:bodyPr/>
        <a:lstStyle/>
        <a:p>
          <a:r>
            <a:rPr lang="en-US" dirty="0" smtClean="0"/>
            <a:t>Services</a:t>
          </a:r>
          <a:endParaRPr lang="en-US" dirty="0"/>
        </a:p>
      </dgm:t>
    </dgm:pt>
    <dgm:pt modelId="{019CB539-DC02-414B-B699-A9D03E9C24F2}" type="parTrans" cxnId="{971AF710-57FC-1945-B1BF-70EA22236C37}">
      <dgm:prSet/>
      <dgm:spPr/>
      <dgm:t>
        <a:bodyPr/>
        <a:lstStyle/>
        <a:p>
          <a:endParaRPr lang="en-US"/>
        </a:p>
      </dgm:t>
    </dgm:pt>
    <dgm:pt modelId="{0489C682-B2B4-484A-A750-84751C93C3F0}" type="sibTrans" cxnId="{971AF710-57FC-1945-B1BF-70EA22236C37}">
      <dgm:prSet/>
      <dgm:spPr/>
      <dgm:t>
        <a:bodyPr/>
        <a:lstStyle/>
        <a:p>
          <a:endParaRPr lang="en-US"/>
        </a:p>
      </dgm:t>
    </dgm:pt>
    <dgm:pt modelId="{082F3E5E-1A7E-7745-B928-592E2FBA567D}">
      <dgm:prSet phldrT="[Text]"/>
      <dgm:spPr>
        <a:solidFill>
          <a:schemeClr val="bg2">
            <a:lumMod val="50000"/>
            <a:alpha val="83000"/>
          </a:schemeClr>
        </a:solidFill>
      </dgm:spPr>
      <dgm:t>
        <a:bodyPr/>
        <a:lstStyle/>
        <a:p>
          <a:r>
            <a:rPr lang="en-US" dirty="0" smtClean="0"/>
            <a:t>Variable repositories</a:t>
          </a:r>
          <a:endParaRPr lang="en-US" dirty="0"/>
        </a:p>
      </dgm:t>
    </dgm:pt>
    <dgm:pt modelId="{06139703-A918-2341-903D-D5B006C19C84}" type="parTrans" cxnId="{3D12E00E-B80D-FA42-AB31-BCFD13032347}">
      <dgm:prSet/>
      <dgm:spPr/>
      <dgm:t>
        <a:bodyPr/>
        <a:lstStyle/>
        <a:p>
          <a:endParaRPr lang="en-US"/>
        </a:p>
      </dgm:t>
    </dgm:pt>
    <dgm:pt modelId="{2BC2F01F-0DBF-F24C-8420-CAEF5F90E2D7}" type="sibTrans" cxnId="{3D12E00E-B80D-FA42-AB31-BCFD13032347}">
      <dgm:prSet/>
      <dgm:spPr/>
      <dgm:t>
        <a:bodyPr/>
        <a:lstStyle/>
        <a:p>
          <a:endParaRPr lang="en-US"/>
        </a:p>
      </dgm:t>
    </dgm:pt>
    <dgm:pt modelId="{E3DA2631-133B-0646-B5DF-A87FD0FB6EF2}">
      <dgm:prSet phldrT="[Text]"/>
      <dgm:spPr>
        <a:solidFill>
          <a:schemeClr val="bg2">
            <a:lumMod val="50000"/>
            <a:alpha val="83000"/>
          </a:schemeClr>
        </a:solidFill>
      </dgm:spPr>
      <dgm:t>
        <a:bodyPr/>
        <a:lstStyle/>
        <a:p>
          <a:r>
            <a:rPr lang="en-US" dirty="0" smtClean="0"/>
            <a:t>Applications</a:t>
          </a:r>
          <a:endParaRPr lang="en-US" dirty="0"/>
        </a:p>
      </dgm:t>
    </dgm:pt>
    <dgm:pt modelId="{6C8E3B71-61D9-F34C-89E2-3C8998CCE598}" type="parTrans" cxnId="{0C7EB5C3-801C-8B43-B419-8B42E067F3F7}">
      <dgm:prSet/>
      <dgm:spPr/>
      <dgm:t>
        <a:bodyPr/>
        <a:lstStyle/>
        <a:p>
          <a:endParaRPr lang="en-US"/>
        </a:p>
      </dgm:t>
    </dgm:pt>
    <dgm:pt modelId="{E4F68110-1CA5-FA43-90EF-E3C2EEE02E58}" type="sibTrans" cxnId="{0C7EB5C3-801C-8B43-B419-8B42E067F3F7}">
      <dgm:prSet/>
      <dgm:spPr/>
      <dgm:t>
        <a:bodyPr/>
        <a:lstStyle/>
        <a:p>
          <a:endParaRPr lang="en-US"/>
        </a:p>
      </dgm:t>
    </dgm:pt>
    <dgm:pt modelId="{9F4A2C12-9AD7-1944-B727-017F20850A3E}">
      <dgm:prSet phldrT="[Text]"/>
      <dgm:spPr>
        <a:solidFill>
          <a:schemeClr val="bg2">
            <a:lumMod val="50000"/>
            <a:alpha val="83000"/>
          </a:schemeClr>
        </a:solidFill>
      </dgm:spPr>
      <dgm:t>
        <a:bodyPr/>
        <a:lstStyle/>
        <a:p>
          <a:r>
            <a:rPr lang="en-US" dirty="0" smtClean="0"/>
            <a:t>Data Portals</a:t>
          </a:r>
          <a:endParaRPr lang="en-US" dirty="0"/>
        </a:p>
      </dgm:t>
    </dgm:pt>
    <dgm:pt modelId="{DB905DC2-B801-8E48-A80D-B7E31C645DD1}" type="parTrans" cxnId="{9D5CAE77-ED8D-134F-9FE1-924CB261DB74}">
      <dgm:prSet/>
      <dgm:spPr/>
      <dgm:t>
        <a:bodyPr/>
        <a:lstStyle/>
        <a:p>
          <a:endParaRPr lang="en-US"/>
        </a:p>
      </dgm:t>
    </dgm:pt>
    <dgm:pt modelId="{043B52B1-D1D5-CF4F-ACC2-008E13FBB9DD}" type="sibTrans" cxnId="{9D5CAE77-ED8D-134F-9FE1-924CB261DB74}">
      <dgm:prSet/>
      <dgm:spPr/>
      <dgm:t>
        <a:bodyPr/>
        <a:lstStyle/>
        <a:p>
          <a:endParaRPr lang="en-US"/>
        </a:p>
      </dgm:t>
    </dgm:pt>
    <dgm:pt modelId="{5B3966D2-993D-A246-A932-E811E5F70A4E}">
      <dgm:prSet phldrT="[Text]"/>
      <dgm:spPr>
        <a:solidFill>
          <a:schemeClr val="bg2">
            <a:lumMod val="50000"/>
            <a:alpha val="83000"/>
          </a:schemeClr>
        </a:solidFill>
      </dgm:spPr>
      <dgm:t>
        <a:bodyPr/>
        <a:lstStyle/>
        <a:p>
          <a:endParaRPr lang="en-US" dirty="0"/>
        </a:p>
      </dgm:t>
    </dgm:pt>
    <dgm:pt modelId="{64AE7101-9619-EB45-B210-C2AAC6BEA87F}" type="parTrans" cxnId="{A3D1A805-A534-864B-8C23-4E4FBA2695C4}">
      <dgm:prSet/>
      <dgm:spPr/>
      <dgm:t>
        <a:bodyPr/>
        <a:lstStyle/>
        <a:p>
          <a:endParaRPr lang="en-US"/>
        </a:p>
      </dgm:t>
    </dgm:pt>
    <dgm:pt modelId="{E16F27F5-D306-664B-AC90-03145CD800A6}" type="sibTrans" cxnId="{A3D1A805-A534-864B-8C23-4E4FBA2695C4}">
      <dgm:prSet/>
      <dgm:spPr/>
      <dgm:t>
        <a:bodyPr/>
        <a:lstStyle/>
        <a:p>
          <a:endParaRPr lang="en-US"/>
        </a:p>
      </dgm:t>
    </dgm:pt>
    <dgm:pt modelId="{53E73636-41B3-D34D-BA13-D65D9224B066}">
      <dgm:prSet phldrT="[Text]"/>
      <dgm:spPr>
        <a:solidFill>
          <a:schemeClr val="bg2">
            <a:lumMod val="50000"/>
            <a:alpha val="83000"/>
          </a:schemeClr>
        </a:solidFill>
      </dgm:spPr>
      <dgm:t>
        <a:bodyPr/>
        <a:lstStyle/>
        <a:p>
          <a:r>
            <a:rPr lang="en-US" dirty="0" smtClean="0"/>
            <a:t>Automatic Transcription</a:t>
          </a:r>
          <a:endParaRPr lang="en-US" dirty="0"/>
        </a:p>
      </dgm:t>
    </dgm:pt>
    <dgm:pt modelId="{79372EEC-8EB8-9341-ACE9-F5D9E8225E41}" type="parTrans" cxnId="{2B1DA65C-C0EB-EB47-9244-B7A178D2D90A}">
      <dgm:prSet/>
      <dgm:spPr/>
      <dgm:t>
        <a:bodyPr/>
        <a:lstStyle/>
        <a:p>
          <a:endParaRPr lang="en-US"/>
        </a:p>
      </dgm:t>
    </dgm:pt>
    <dgm:pt modelId="{A1EDBA0C-6FC8-9544-8196-F92BF77AC547}" type="sibTrans" cxnId="{2B1DA65C-C0EB-EB47-9244-B7A178D2D90A}">
      <dgm:prSet/>
      <dgm:spPr/>
      <dgm:t>
        <a:bodyPr/>
        <a:lstStyle/>
        <a:p>
          <a:endParaRPr lang="en-US"/>
        </a:p>
      </dgm:t>
    </dgm:pt>
    <dgm:pt modelId="{45590C36-AFFE-F544-810D-4320398FBFC5}">
      <dgm:prSet phldrT="[Text]"/>
      <dgm:spPr>
        <a:solidFill>
          <a:schemeClr val="bg2">
            <a:lumMod val="50000"/>
            <a:alpha val="83000"/>
          </a:schemeClr>
        </a:solidFill>
      </dgm:spPr>
      <dgm:t>
        <a:bodyPr/>
        <a:lstStyle/>
        <a:p>
          <a:endParaRPr lang="en-US" dirty="0"/>
        </a:p>
      </dgm:t>
    </dgm:pt>
    <dgm:pt modelId="{D1461173-3EF7-9F4E-A53F-666C0913CCBF}" type="parTrans" cxnId="{BBA85CA0-508F-2B41-A8B3-A696BC8C1EAA}">
      <dgm:prSet/>
      <dgm:spPr/>
      <dgm:t>
        <a:bodyPr/>
        <a:lstStyle/>
        <a:p>
          <a:endParaRPr lang="en-US"/>
        </a:p>
      </dgm:t>
    </dgm:pt>
    <dgm:pt modelId="{F7BC4DC7-8459-514B-B3EE-E65F0643158B}" type="sibTrans" cxnId="{BBA85CA0-508F-2B41-A8B3-A696BC8C1EAA}">
      <dgm:prSet/>
      <dgm:spPr/>
      <dgm:t>
        <a:bodyPr/>
        <a:lstStyle/>
        <a:p>
          <a:endParaRPr lang="en-US"/>
        </a:p>
      </dgm:t>
    </dgm:pt>
    <dgm:pt modelId="{7B2FBAE7-91D5-0046-B53A-D224E08D2471}">
      <dgm:prSet phldrT="[Text]"/>
      <dgm:spPr>
        <a:solidFill>
          <a:schemeClr val="bg2">
            <a:lumMod val="50000"/>
            <a:alpha val="83000"/>
          </a:schemeClr>
        </a:solidFill>
      </dgm:spPr>
      <dgm:t>
        <a:bodyPr/>
        <a:lstStyle/>
        <a:p>
          <a:r>
            <a:rPr lang="en-US" dirty="0" smtClean="0"/>
            <a:t>Collaboration systems</a:t>
          </a:r>
          <a:endParaRPr lang="en-US" dirty="0"/>
        </a:p>
      </dgm:t>
    </dgm:pt>
    <dgm:pt modelId="{AFF7DF67-9D41-BA44-B4CB-F2BB52BD282D}" type="parTrans" cxnId="{2D91DCE0-5427-1644-B437-1ACD25342CE7}">
      <dgm:prSet/>
      <dgm:spPr/>
      <dgm:t>
        <a:bodyPr/>
        <a:lstStyle/>
        <a:p>
          <a:endParaRPr lang="en-US"/>
        </a:p>
      </dgm:t>
    </dgm:pt>
    <dgm:pt modelId="{CF06BABA-153C-3347-8472-76631440E354}" type="sibTrans" cxnId="{2D91DCE0-5427-1644-B437-1ACD25342CE7}">
      <dgm:prSet/>
      <dgm:spPr/>
      <dgm:t>
        <a:bodyPr/>
        <a:lstStyle/>
        <a:p>
          <a:endParaRPr lang="en-US"/>
        </a:p>
      </dgm:t>
    </dgm:pt>
    <dgm:pt modelId="{1B3DA70D-C08A-084A-B5EB-48AB12B21620}">
      <dgm:prSet phldrT="[Text]"/>
      <dgm:spPr/>
      <dgm:t>
        <a:bodyPr/>
        <a:lstStyle/>
        <a:p>
          <a:r>
            <a:rPr lang="en-US" dirty="0" smtClean="0"/>
            <a:t>Persistent IDs</a:t>
          </a:r>
          <a:endParaRPr lang="en-US" dirty="0"/>
        </a:p>
      </dgm:t>
    </dgm:pt>
    <dgm:pt modelId="{9969FB74-95CC-4A4B-83AA-C81F775A4CAF}" type="parTrans" cxnId="{BD17939C-12B3-D240-B6CE-65C29A83CECC}">
      <dgm:prSet/>
      <dgm:spPr/>
      <dgm:t>
        <a:bodyPr/>
        <a:lstStyle/>
        <a:p>
          <a:endParaRPr lang="en-US"/>
        </a:p>
      </dgm:t>
    </dgm:pt>
    <dgm:pt modelId="{329B493F-BFCF-7B4C-B935-33A2D05A2199}" type="sibTrans" cxnId="{BD17939C-12B3-D240-B6CE-65C29A83CECC}">
      <dgm:prSet/>
      <dgm:spPr/>
      <dgm:t>
        <a:bodyPr/>
        <a:lstStyle/>
        <a:p>
          <a:endParaRPr lang="en-US"/>
        </a:p>
      </dgm:t>
    </dgm:pt>
    <dgm:pt modelId="{FC7F88EA-2407-BD42-8142-021BCAF51902}">
      <dgm:prSet phldrT="[Text]"/>
      <dgm:spPr/>
      <dgm:t>
        <a:bodyPr/>
        <a:lstStyle/>
        <a:p>
          <a:r>
            <a:rPr lang="en-US" dirty="0" smtClean="0"/>
            <a:t>Single Sign On</a:t>
          </a:r>
          <a:endParaRPr lang="en-US" dirty="0"/>
        </a:p>
      </dgm:t>
    </dgm:pt>
    <dgm:pt modelId="{7BA165FB-16F8-604A-BC15-ED77CACB26CD}" type="parTrans" cxnId="{47951FE6-36B1-1743-8390-0029584DC60E}">
      <dgm:prSet/>
      <dgm:spPr/>
      <dgm:t>
        <a:bodyPr/>
        <a:lstStyle/>
        <a:p>
          <a:endParaRPr lang="en-US"/>
        </a:p>
      </dgm:t>
    </dgm:pt>
    <dgm:pt modelId="{054E7179-4AC6-7C44-A9CE-CE7F1B98B648}" type="sibTrans" cxnId="{47951FE6-36B1-1743-8390-0029584DC60E}">
      <dgm:prSet/>
      <dgm:spPr/>
      <dgm:t>
        <a:bodyPr/>
        <a:lstStyle/>
        <a:p>
          <a:endParaRPr lang="en-US"/>
        </a:p>
      </dgm:t>
    </dgm:pt>
    <dgm:pt modelId="{9CD432CB-87BF-ED48-938E-BE90B5E083C6}">
      <dgm:prSet phldrT="[Text]"/>
      <dgm:spPr>
        <a:solidFill>
          <a:schemeClr val="bg2">
            <a:lumMod val="50000"/>
            <a:alpha val="83000"/>
          </a:schemeClr>
        </a:solidFill>
      </dgm:spPr>
      <dgm:t>
        <a:bodyPr/>
        <a:lstStyle/>
        <a:p>
          <a:r>
            <a:rPr lang="en-US" dirty="0" smtClean="0"/>
            <a:t>Survey Construction/ Management</a:t>
          </a:r>
          <a:endParaRPr lang="en-US" dirty="0"/>
        </a:p>
      </dgm:t>
    </dgm:pt>
    <dgm:pt modelId="{51AACA46-A5CC-EB46-A846-B9FB7DEADF58}" type="parTrans" cxnId="{0FAB4F1D-39DC-2944-A086-880809C6F94B}">
      <dgm:prSet/>
      <dgm:spPr/>
      <dgm:t>
        <a:bodyPr/>
        <a:lstStyle/>
        <a:p>
          <a:endParaRPr lang="en-US"/>
        </a:p>
      </dgm:t>
    </dgm:pt>
    <dgm:pt modelId="{51EFBB67-B8CF-864B-89E4-A87ED51258FB}" type="sibTrans" cxnId="{0FAB4F1D-39DC-2944-A086-880809C6F94B}">
      <dgm:prSet/>
      <dgm:spPr/>
      <dgm:t>
        <a:bodyPr/>
        <a:lstStyle/>
        <a:p>
          <a:endParaRPr lang="en-US"/>
        </a:p>
      </dgm:t>
    </dgm:pt>
    <dgm:pt modelId="{BAABE34F-0B9B-F849-AD40-268E29B084B2}">
      <dgm:prSet phldrT="[Text]"/>
      <dgm:spPr/>
      <dgm:t>
        <a:bodyPr/>
        <a:lstStyle/>
        <a:p>
          <a:r>
            <a:rPr lang="en-US" dirty="0" smtClean="0"/>
            <a:t>Data Storage</a:t>
          </a:r>
          <a:endParaRPr lang="en-US" dirty="0"/>
        </a:p>
      </dgm:t>
    </dgm:pt>
    <dgm:pt modelId="{907E2488-CC0D-3144-B654-92705CFD6377}" type="parTrans" cxnId="{A78EE3A2-4498-8E4E-ADF6-F6A8AA05FA77}">
      <dgm:prSet/>
      <dgm:spPr/>
      <dgm:t>
        <a:bodyPr/>
        <a:lstStyle/>
        <a:p>
          <a:endParaRPr lang="en-US"/>
        </a:p>
      </dgm:t>
    </dgm:pt>
    <dgm:pt modelId="{449FA880-0C62-FB45-AE9B-CBE00D959E58}" type="sibTrans" cxnId="{A78EE3A2-4498-8E4E-ADF6-F6A8AA05FA77}">
      <dgm:prSet/>
      <dgm:spPr/>
      <dgm:t>
        <a:bodyPr/>
        <a:lstStyle/>
        <a:p>
          <a:endParaRPr lang="en-US"/>
        </a:p>
      </dgm:t>
    </dgm:pt>
    <dgm:pt modelId="{7D3E315A-2B79-8841-9C10-0016F9ED8217}">
      <dgm:prSet phldrT="[Text]"/>
      <dgm:spPr>
        <a:solidFill>
          <a:schemeClr val="bg2">
            <a:lumMod val="50000"/>
            <a:alpha val="83000"/>
          </a:schemeClr>
        </a:solidFill>
      </dgm:spPr>
      <dgm:t>
        <a:bodyPr/>
        <a:lstStyle/>
        <a:p>
          <a:r>
            <a:rPr lang="en-US" dirty="0" smtClean="0"/>
            <a:t>Search / Discovery</a:t>
          </a:r>
          <a:endParaRPr lang="en-US" dirty="0"/>
        </a:p>
      </dgm:t>
    </dgm:pt>
    <dgm:pt modelId="{BA685A32-8173-2347-BC4C-96E5CD91C4CB}" type="parTrans" cxnId="{F81FB5B3-E3F9-0746-B7CB-2C4B83B58EBD}">
      <dgm:prSet/>
      <dgm:spPr/>
      <dgm:t>
        <a:bodyPr/>
        <a:lstStyle/>
        <a:p>
          <a:endParaRPr lang="en-US"/>
        </a:p>
      </dgm:t>
    </dgm:pt>
    <dgm:pt modelId="{6BDBE615-FE30-2F4B-A967-4B690366C2DD}" type="sibTrans" cxnId="{F81FB5B3-E3F9-0746-B7CB-2C4B83B58EBD}">
      <dgm:prSet/>
      <dgm:spPr/>
      <dgm:t>
        <a:bodyPr/>
        <a:lstStyle/>
        <a:p>
          <a:endParaRPr lang="en-US"/>
        </a:p>
      </dgm:t>
    </dgm:pt>
    <dgm:pt modelId="{0FD0187A-30F3-F440-9EC5-C0CDDF5DCC67}">
      <dgm:prSet phldrT="[Text]"/>
      <dgm:spPr>
        <a:solidFill>
          <a:schemeClr val="bg2">
            <a:lumMod val="50000"/>
            <a:alpha val="83000"/>
          </a:schemeClr>
        </a:solidFill>
      </dgm:spPr>
      <dgm:t>
        <a:bodyPr/>
        <a:lstStyle/>
        <a:p>
          <a:r>
            <a:rPr lang="en-US" dirty="0" smtClean="0"/>
            <a:t>Visualization</a:t>
          </a:r>
          <a:endParaRPr lang="en-US" dirty="0"/>
        </a:p>
      </dgm:t>
    </dgm:pt>
    <dgm:pt modelId="{2929E5D0-98E3-FA44-AE72-43FE86372F49}" type="parTrans" cxnId="{461B0687-F04F-9842-878F-541DF31BA0AE}">
      <dgm:prSet/>
      <dgm:spPr/>
      <dgm:t>
        <a:bodyPr/>
        <a:lstStyle/>
        <a:p>
          <a:endParaRPr lang="en-US"/>
        </a:p>
      </dgm:t>
    </dgm:pt>
    <dgm:pt modelId="{3650DC16-FFE5-4942-AD6D-B881AB9195C5}" type="sibTrans" cxnId="{461B0687-F04F-9842-878F-541DF31BA0AE}">
      <dgm:prSet/>
      <dgm:spPr/>
      <dgm:t>
        <a:bodyPr/>
        <a:lstStyle/>
        <a:p>
          <a:endParaRPr lang="en-US"/>
        </a:p>
      </dgm:t>
    </dgm:pt>
    <dgm:pt modelId="{C5506594-0297-9449-B036-CB57BADB72B9}">
      <dgm:prSet phldrT="[Text]"/>
      <dgm:spPr>
        <a:solidFill>
          <a:schemeClr val="bg2">
            <a:lumMod val="50000"/>
            <a:alpha val="83000"/>
          </a:schemeClr>
        </a:solidFill>
      </dgm:spPr>
      <dgm:t>
        <a:bodyPr/>
        <a:lstStyle/>
        <a:p>
          <a:r>
            <a:rPr lang="en-US" dirty="0" smtClean="0"/>
            <a:t>Enhanced Publications</a:t>
          </a:r>
          <a:endParaRPr lang="en-US" dirty="0"/>
        </a:p>
      </dgm:t>
    </dgm:pt>
    <dgm:pt modelId="{662461BB-0141-BA47-8CD0-15C4841D9090}" type="parTrans" cxnId="{D2AF9270-5BDA-0B4B-91C4-7FFB9D25605B}">
      <dgm:prSet/>
      <dgm:spPr/>
      <dgm:t>
        <a:bodyPr/>
        <a:lstStyle/>
        <a:p>
          <a:endParaRPr lang="en-US"/>
        </a:p>
      </dgm:t>
    </dgm:pt>
    <dgm:pt modelId="{B41BF36F-9C30-654F-A727-9A801FADAFB4}" type="sibTrans" cxnId="{D2AF9270-5BDA-0B4B-91C4-7FFB9D25605B}">
      <dgm:prSet/>
      <dgm:spPr/>
      <dgm:t>
        <a:bodyPr/>
        <a:lstStyle/>
        <a:p>
          <a:endParaRPr lang="en-US"/>
        </a:p>
      </dgm:t>
    </dgm:pt>
    <dgm:pt modelId="{A0648BB5-815E-C542-B2FE-6B6652C16A7F}">
      <dgm:prSet phldrT="[Text]"/>
      <dgm:spPr/>
      <dgm:t>
        <a:bodyPr/>
        <a:lstStyle/>
        <a:p>
          <a:r>
            <a:rPr lang="en-US" dirty="0" smtClean="0"/>
            <a:t>Exchange Protocols</a:t>
          </a:r>
          <a:endParaRPr lang="en-US" dirty="0"/>
        </a:p>
      </dgm:t>
    </dgm:pt>
    <dgm:pt modelId="{A4703174-A8F7-2246-89D7-B78CD755B18D}" type="parTrans" cxnId="{CA0B63DA-A71A-D64C-B9E4-EA4A64423AB1}">
      <dgm:prSet/>
      <dgm:spPr/>
      <dgm:t>
        <a:bodyPr/>
        <a:lstStyle/>
        <a:p>
          <a:endParaRPr lang="en-US"/>
        </a:p>
      </dgm:t>
    </dgm:pt>
    <dgm:pt modelId="{A28853F7-C82C-4E4A-A660-9B33A181635F}" type="sibTrans" cxnId="{CA0B63DA-A71A-D64C-B9E4-EA4A64423AB1}">
      <dgm:prSet/>
      <dgm:spPr/>
      <dgm:t>
        <a:bodyPr/>
        <a:lstStyle/>
        <a:p>
          <a:endParaRPr lang="en-US"/>
        </a:p>
      </dgm:t>
    </dgm:pt>
    <dgm:pt modelId="{E2B67085-BB15-6441-A7D2-A8D85155CE31}" type="pres">
      <dgm:prSet presAssocID="{7F3C4D03-1DEE-B349-A5D4-7F5DE296FA1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E8FC53-1E87-404E-BBBE-4C57EF532880}" type="pres">
      <dgm:prSet presAssocID="{FCCB7B0C-A59B-3441-90E3-CAAA2784C5E2}" presName="composite" presStyleCnt="0"/>
      <dgm:spPr/>
    </dgm:pt>
    <dgm:pt modelId="{F1E7CEBF-BA0D-EC4A-AAD6-6B4E445EE6E4}" type="pres">
      <dgm:prSet presAssocID="{FCCB7B0C-A59B-3441-90E3-CAAA2784C5E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2EBD1C-A656-8743-B159-7DC7E8624B96}" type="pres">
      <dgm:prSet presAssocID="{FCCB7B0C-A59B-3441-90E3-CAAA2784C5E2}" presName="parSh" presStyleLbl="node1" presStyleIdx="0" presStyleCnt="3"/>
      <dgm:spPr/>
      <dgm:t>
        <a:bodyPr/>
        <a:lstStyle/>
        <a:p>
          <a:endParaRPr lang="en-US"/>
        </a:p>
      </dgm:t>
    </dgm:pt>
    <dgm:pt modelId="{05AA69F9-F8F2-7E4D-A37F-B3378C5118BE}" type="pres">
      <dgm:prSet presAssocID="{FCCB7B0C-A59B-3441-90E3-CAAA2784C5E2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DCB88-6B54-F446-9466-63973384509F}" type="pres">
      <dgm:prSet presAssocID="{711BD865-0501-214D-94EA-20C32826F6B5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66160D2-A7E2-CF49-B4E4-182D406D300B}" type="pres">
      <dgm:prSet presAssocID="{711BD865-0501-214D-94EA-20C32826F6B5}" presName="connTx" presStyleLbl="sibTrans2D1" presStyleIdx="0" presStyleCnt="2"/>
      <dgm:spPr/>
      <dgm:t>
        <a:bodyPr/>
        <a:lstStyle/>
        <a:p>
          <a:endParaRPr lang="en-US"/>
        </a:p>
      </dgm:t>
    </dgm:pt>
    <dgm:pt modelId="{80084DE4-25E1-A142-87F4-44666C2E214D}" type="pres">
      <dgm:prSet presAssocID="{17F56D92-5713-5C48-BE4C-482E6360BC7F}" presName="composite" presStyleCnt="0"/>
      <dgm:spPr/>
    </dgm:pt>
    <dgm:pt modelId="{2C1A1D87-C844-BB4F-8264-A911DA0E8F43}" type="pres">
      <dgm:prSet presAssocID="{17F56D92-5713-5C48-BE4C-482E6360BC7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0B70C-1734-4E47-BB30-C469C1E1411E}" type="pres">
      <dgm:prSet presAssocID="{17F56D92-5713-5C48-BE4C-482E6360BC7F}" presName="parSh" presStyleLbl="node1" presStyleIdx="1" presStyleCnt="3"/>
      <dgm:spPr/>
      <dgm:t>
        <a:bodyPr/>
        <a:lstStyle/>
        <a:p>
          <a:endParaRPr lang="en-US"/>
        </a:p>
      </dgm:t>
    </dgm:pt>
    <dgm:pt modelId="{36981DDC-698E-CA4F-A61E-1EFB0530E19D}" type="pres">
      <dgm:prSet presAssocID="{17F56D92-5713-5C48-BE4C-482E6360BC7F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EE640-9BA6-5A44-A71F-0BAF01739FC6}" type="pres">
      <dgm:prSet presAssocID="{0489C682-B2B4-484A-A750-84751C93C3F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C3E122D-C7A1-5B40-BFAF-E2DDA57F773D}" type="pres">
      <dgm:prSet presAssocID="{0489C682-B2B4-484A-A750-84751C93C3F0}" presName="connTx" presStyleLbl="sibTrans2D1" presStyleIdx="1" presStyleCnt="2"/>
      <dgm:spPr/>
      <dgm:t>
        <a:bodyPr/>
        <a:lstStyle/>
        <a:p>
          <a:endParaRPr lang="en-US"/>
        </a:p>
      </dgm:t>
    </dgm:pt>
    <dgm:pt modelId="{99F8C0AE-6AD2-DB44-8599-C38E646E4322}" type="pres">
      <dgm:prSet presAssocID="{E3DA2631-133B-0646-B5DF-A87FD0FB6EF2}" presName="composite" presStyleCnt="0"/>
      <dgm:spPr/>
    </dgm:pt>
    <dgm:pt modelId="{4D3535C3-9D9F-3C4D-A630-4E814D5B54BE}" type="pres">
      <dgm:prSet presAssocID="{E3DA2631-133B-0646-B5DF-A87FD0FB6EF2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F07E8-D8D1-E24C-89C5-4D242822BCCE}" type="pres">
      <dgm:prSet presAssocID="{E3DA2631-133B-0646-B5DF-A87FD0FB6EF2}" presName="parSh" presStyleLbl="node1" presStyleIdx="2" presStyleCnt="3"/>
      <dgm:spPr/>
      <dgm:t>
        <a:bodyPr/>
        <a:lstStyle/>
        <a:p>
          <a:endParaRPr lang="en-US"/>
        </a:p>
      </dgm:t>
    </dgm:pt>
    <dgm:pt modelId="{0E2E3F04-4798-2E4D-AF0E-BEC4CBF5AABA}" type="pres">
      <dgm:prSet presAssocID="{E3DA2631-133B-0646-B5DF-A87FD0FB6EF2}" presName="desTx" presStyleLbl="fgAcc1" presStyleIdx="2" presStyleCnt="3" custLinFactNeighborX="3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7EB5C3-801C-8B43-B419-8B42E067F3F7}" srcId="{7F3C4D03-1DEE-B349-A5D4-7F5DE296FA1E}" destId="{E3DA2631-133B-0646-B5DF-A87FD0FB6EF2}" srcOrd="2" destOrd="0" parTransId="{6C8E3B71-61D9-F34C-89E2-3C8998CCE598}" sibTransId="{E4F68110-1CA5-FA43-90EF-E3C2EEE02E58}"/>
    <dgm:cxn modelId="{2D91DCE0-5427-1644-B437-1ACD25342CE7}" srcId="{E3DA2631-133B-0646-B5DF-A87FD0FB6EF2}" destId="{7B2FBAE7-91D5-0046-B53A-D224E08D2471}" srcOrd="1" destOrd="0" parTransId="{AFF7DF67-9D41-BA44-B4CB-F2BB52BD282D}" sibTransId="{CF06BABA-153C-3347-8472-76631440E354}"/>
    <dgm:cxn modelId="{D028E837-52D3-8A43-B381-689DE5D4B13B}" type="presOf" srcId="{17F56D92-5713-5C48-BE4C-482E6360BC7F}" destId="{2C1A1D87-C844-BB4F-8264-A911DA0E8F43}" srcOrd="0" destOrd="0" presId="urn:microsoft.com/office/officeart/2005/8/layout/process3"/>
    <dgm:cxn modelId="{923DEFEB-74E7-754D-AE17-306C3D40FC1C}" type="presOf" srcId="{EC78E4BA-FE45-EF42-8064-738175B97190}" destId="{05AA69F9-F8F2-7E4D-A37F-B3378C5118BE}" srcOrd="0" destOrd="0" presId="urn:microsoft.com/office/officeart/2005/8/layout/process3"/>
    <dgm:cxn modelId="{1B505154-3023-5847-9637-2C582E11A6CE}" type="presOf" srcId="{FCCB7B0C-A59B-3441-90E3-CAAA2784C5E2}" destId="{F1E7CEBF-BA0D-EC4A-AAD6-6B4E445EE6E4}" srcOrd="0" destOrd="0" presId="urn:microsoft.com/office/officeart/2005/8/layout/process3"/>
    <dgm:cxn modelId="{BAADFA13-0559-A047-905E-966C0683FC6A}" type="presOf" srcId="{BAABE34F-0B9B-F849-AD40-268E29B084B2}" destId="{05AA69F9-F8F2-7E4D-A37F-B3378C5118BE}" srcOrd="0" destOrd="4" presId="urn:microsoft.com/office/officeart/2005/8/layout/process3"/>
    <dgm:cxn modelId="{ABE110ED-66A4-CF48-BD10-663D4B7D5F38}" type="presOf" srcId="{5B3966D2-993D-A246-A932-E811E5F70A4E}" destId="{0E2E3F04-4798-2E4D-AF0E-BEC4CBF5AABA}" srcOrd="0" destOrd="4" presId="urn:microsoft.com/office/officeart/2005/8/layout/process3"/>
    <dgm:cxn modelId="{707978E3-B4A1-414F-B637-5B8663F66808}" srcId="{7F3C4D03-1DEE-B349-A5D4-7F5DE296FA1E}" destId="{FCCB7B0C-A59B-3441-90E3-CAAA2784C5E2}" srcOrd="0" destOrd="0" parTransId="{4160C696-5A39-4848-8A29-399F834489F2}" sibTransId="{711BD865-0501-214D-94EA-20C32826F6B5}"/>
    <dgm:cxn modelId="{2E453E48-3114-B149-8190-722EB7385FEF}" type="presOf" srcId="{E3DA2631-133B-0646-B5DF-A87FD0FB6EF2}" destId="{9A0F07E8-D8D1-E24C-89C5-4D242822BCCE}" srcOrd="1" destOrd="0" presId="urn:microsoft.com/office/officeart/2005/8/layout/process3"/>
    <dgm:cxn modelId="{9DBB33F3-CC3E-0F49-B0CE-7B8287BAECDE}" type="presOf" srcId="{082F3E5E-1A7E-7745-B928-592E2FBA567D}" destId="{36981DDC-698E-CA4F-A61E-1EFB0530E19D}" srcOrd="0" destOrd="0" presId="urn:microsoft.com/office/officeart/2005/8/layout/process3"/>
    <dgm:cxn modelId="{3A00D390-39C0-B74F-95C7-4FE54F41094F}" type="presOf" srcId="{7B2FBAE7-91D5-0046-B53A-D224E08D2471}" destId="{0E2E3F04-4798-2E4D-AF0E-BEC4CBF5AABA}" srcOrd="0" destOrd="1" presId="urn:microsoft.com/office/officeart/2005/8/layout/process3"/>
    <dgm:cxn modelId="{3D12E00E-B80D-FA42-AB31-BCFD13032347}" srcId="{17F56D92-5713-5C48-BE4C-482E6360BC7F}" destId="{082F3E5E-1A7E-7745-B928-592E2FBA567D}" srcOrd="0" destOrd="0" parTransId="{06139703-A918-2341-903D-D5B006C19C84}" sibTransId="{2BC2F01F-0DBF-F24C-8420-CAEF5F90E2D7}"/>
    <dgm:cxn modelId="{D2AF9270-5BDA-0B4B-91C4-7FFB9D25605B}" srcId="{E3DA2631-133B-0646-B5DF-A87FD0FB6EF2}" destId="{C5506594-0297-9449-B036-CB57BADB72B9}" srcOrd="3" destOrd="0" parTransId="{662461BB-0141-BA47-8CD0-15C4841D9090}" sibTransId="{B41BF36F-9C30-654F-A727-9A801FADAFB4}"/>
    <dgm:cxn modelId="{9CD99B7F-316E-FD41-8C4C-74054AE5A959}" type="presOf" srcId="{7F3C4D03-1DEE-B349-A5D4-7F5DE296FA1E}" destId="{E2B67085-BB15-6441-A7D2-A8D85155CE31}" srcOrd="0" destOrd="0" presId="urn:microsoft.com/office/officeart/2005/8/layout/process3"/>
    <dgm:cxn modelId="{4E813A38-A9C9-5A4C-8A91-FB65D0534253}" type="presOf" srcId="{45590C36-AFFE-F544-810D-4320398FBFC5}" destId="{36981DDC-698E-CA4F-A61E-1EFB0530E19D}" srcOrd="0" destOrd="4" presId="urn:microsoft.com/office/officeart/2005/8/layout/process3"/>
    <dgm:cxn modelId="{A78EE3A2-4498-8E4E-ADF6-F6A8AA05FA77}" srcId="{FCCB7B0C-A59B-3441-90E3-CAAA2784C5E2}" destId="{BAABE34F-0B9B-F849-AD40-268E29B084B2}" srcOrd="4" destOrd="0" parTransId="{907E2488-CC0D-3144-B654-92705CFD6377}" sibTransId="{449FA880-0C62-FB45-AE9B-CBE00D959E58}"/>
    <dgm:cxn modelId="{0FAB4F1D-39DC-2944-A086-880809C6F94B}" srcId="{E3DA2631-133B-0646-B5DF-A87FD0FB6EF2}" destId="{9CD432CB-87BF-ED48-938E-BE90B5E083C6}" srcOrd="2" destOrd="0" parTransId="{51AACA46-A5CC-EB46-A846-B9FB7DEADF58}" sibTransId="{51EFBB67-B8CF-864B-89E4-A87ED51258FB}"/>
    <dgm:cxn modelId="{A859D124-798D-114F-AE53-6D0068D355CB}" type="presOf" srcId="{17F56D92-5713-5C48-BE4C-482E6360BC7F}" destId="{4EC0B70C-1734-4E47-BB30-C469C1E1411E}" srcOrd="1" destOrd="0" presId="urn:microsoft.com/office/officeart/2005/8/layout/process3"/>
    <dgm:cxn modelId="{BD17939C-12B3-D240-B6CE-65C29A83CECC}" srcId="{FCCB7B0C-A59B-3441-90E3-CAAA2784C5E2}" destId="{1B3DA70D-C08A-084A-B5EB-48AB12B21620}" srcOrd="2" destOrd="0" parTransId="{9969FB74-95CC-4A4B-83AA-C81F775A4CAF}" sibTransId="{329B493F-BFCF-7B4C-B935-33A2D05A2199}"/>
    <dgm:cxn modelId="{C9688A90-60EB-1942-AA10-CF6EDA442193}" type="presOf" srcId="{A0648BB5-815E-C542-B2FE-6B6652C16A7F}" destId="{05AA69F9-F8F2-7E4D-A37F-B3378C5118BE}" srcOrd="0" destOrd="1" presId="urn:microsoft.com/office/officeart/2005/8/layout/process3"/>
    <dgm:cxn modelId="{FEDE2934-31DE-EB41-ACC8-755718480993}" type="presOf" srcId="{FC7F88EA-2407-BD42-8142-021BCAF51902}" destId="{05AA69F9-F8F2-7E4D-A37F-B3378C5118BE}" srcOrd="0" destOrd="3" presId="urn:microsoft.com/office/officeart/2005/8/layout/process3"/>
    <dgm:cxn modelId="{CA0B63DA-A71A-D64C-B9E4-EA4A64423AB1}" srcId="{FCCB7B0C-A59B-3441-90E3-CAAA2784C5E2}" destId="{A0648BB5-815E-C542-B2FE-6B6652C16A7F}" srcOrd="1" destOrd="0" parTransId="{A4703174-A8F7-2246-89D7-B78CD755B18D}" sibTransId="{A28853F7-C82C-4E4A-A660-9B33A181635F}"/>
    <dgm:cxn modelId="{602B8541-A505-6146-9ECE-869B3C480028}" srcId="{FCCB7B0C-A59B-3441-90E3-CAAA2784C5E2}" destId="{EC78E4BA-FE45-EF42-8064-738175B97190}" srcOrd="0" destOrd="0" parTransId="{E0AA373C-5CA9-6B4C-BED4-2DC8028D172B}" sibTransId="{3A2CAB6B-E0B5-534E-A66C-6CB000A9ACBC}"/>
    <dgm:cxn modelId="{ECC70232-3555-7B4F-978B-52631292D5F8}" type="presOf" srcId="{9F4A2C12-9AD7-1944-B727-017F20850A3E}" destId="{0E2E3F04-4798-2E4D-AF0E-BEC4CBF5AABA}" srcOrd="0" destOrd="0" presId="urn:microsoft.com/office/officeart/2005/8/layout/process3"/>
    <dgm:cxn modelId="{F81FB5B3-E3F9-0746-B7CB-2C4B83B58EBD}" srcId="{17F56D92-5713-5C48-BE4C-482E6360BC7F}" destId="{7D3E315A-2B79-8841-9C10-0016F9ED8217}" srcOrd="2" destOrd="0" parTransId="{BA685A32-8173-2347-BC4C-96E5CD91C4CB}" sibTransId="{6BDBE615-FE30-2F4B-A967-4B690366C2DD}"/>
    <dgm:cxn modelId="{A22E1771-982D-A74C-B6DA-8278DD979CE5}" type="presOf" srcId="{0489C682-B2B4-484A-A750-84751C93C3F0}" destId="{F68EE640-9BA6-5A44-A71F-0BAF01739FC6}" srcOrd="0" destOrd="0" presId="urn:microsoft.com/office/officeart/2005/8/layout/process3"/>
    <dgm:cxn modelId="{7500567D-DC86-0F41-AD36-F1A439201520}" type="presOf" srcId="{53E73636-41B3-D34D-BA13-D65D9224B066}" destId="{36981DDC-698E-CA4F-A61E-1EFB0530E19D}" srcOrd="0" destOrd="1" presId="urn:microsoft.com/office/officeart/2005/8/layout/process3"/>
    <dgm:cxn modelId="{A3D1A805-A534-864B-8C23-4E4FBA2695C4}" srcId="{E3DA2631-133B-0646-B5DF-A87FD0FB6EF2}" destId="{5B3966D2-993D-A246-A932-E811E5F70A4E}" srcOrd="4" destOrd="0" parTransId="{64AE7101-9619-EB45-B210-C2AAC6BEA87F}" sibTransId="{E16F27F5-D306-664B-AC90-03145CD800A6}"/>
    <dgm:cxn modelId="{47951FE6-36B1-1743-8390-0029584DC60E}" srcId="{FCCB7B0C-A59B-3441-90E3-CAAA2784C5E2}" destId="{FC7F88EA-2407-BD42-8142-021BCAF51902}" srcOrd="3" destOrd="0" parTransId="{7BA165FB-16F8-604A-BC15-ED77CACB26CD}" sibTransId="{054E7179-4AC6-7C44-A9CE-CE7F1B98B648}"/>
    <dgm:cxn modelId="{EBE583C7-D2AB-1441-ACCF-B0E50028FBA7}" type="presOf" srcId="{0FD0187A-30F3-F440-9EC5-C0CDDF5DCC67}" destId="{36981DDC-698E-CA4F-A61E-1EFB0530E19D}" srcOrd="0" destOrd="3" presId="urn:microsoft.com/office/officeart/2005/8/layout/process3"/>
    <dgm:cxn modelId="{4946C3A2-FDAC-AF4A-9807-CB33D10F84D4}" type="presOf" srcId="{FCCB7B0C-A59B-3441-90E3-CAAA2784C5E2}" destId="{182EBD1C-A656-8743-B159-7DC7E8624B96}" srcOrd="1" destOrd="0" presId="urn:microsoft.com/office/officeart/2005/8/layout/process3"/>
    <dgm:cxn modelId="{5FD16248-47CD-5744-8CC9-923338015F46}" type="presOf" srcId="{0489C682-B2B4-484A-A750-84751C93C3F0}" destId="{6C3E122D-C7A1-5B40-BFAF-E2DDA57F773D}" srcOrd="1" destOrd="0" presId="urn:microsoft.com/office/officeart/2005/8/layout/process3"/>
    <dgm:cxn modelId="{1A64C9BE-985E-754F-96A7-3E83A15D8DF4}" type="presOf" srcId="{711BD865-0501-214D-94EA-20C32826F6B5}" destId="{7D6DCB88-6B54-F446-9466-63973384509F}" srcOrd="0" destOrd="0" presId="urn:microsoft.com/office/officeart/2005/8/layout/process3"/>
    <dgm:cxn modelId="{BBA85CA0-508F-2B41-A8B3-A696BC8C1EAA}" srcId="{17F56D92-5713-5C48-BE4C-482E6360BC7F}" destId="{45590C36-AFFE-F544-810D-4320398FBFC5}" srcOrd="4" destOrd="0" parTransId="{D1461173-3EF7-9F4E-A53F-666C0913CCBF}" sibTransId="{F7BC4DC7-8459-514B-B3EE-E65F0643158B}"/>
    <dgm:cxn modelId="{FEEBA276-764B-B442-856B-E5C1892E6756}" type="presOf" srcId="{7D3E315A-2B79-8841-9C10-0016F9ED8217}" destId="{36981DDC-698E-CA4F-A61E-1EFB0530E19D}" srcOrd="0" destOrd="2" presId="urn:microsoft.com/office/officeart/2005/8/layout/process3"/>
    <dgm:cxn modelId="{F8CF8CA9-D3A4-6742-B0FB-479EC6CA497F}" type="presOf" srcId="{1B3DA70D-C08A-084A-B5EB-48AB12B21620}" destId="{05AA69F9-F8F2-7E4D-A37F-B3378C5118BE}" srcOrd="0" destOrd="2" presId="urn:microsoft.com/office/officeart/2005/8/layout/process3"/>
    <dgm:cxn modelId="{971AF710-57FC-1945-B1BF-70EA22236C37}" srcId="{7F3C4D03-1DEE-B349-A5D4-7F5DE296FA1E}" destId="{17F56D92-5713-5C48-BE4C-482E6360BC7F}" srcOrd="1" destOrd="0" parTransId="{019CB539-DC02-414B-B699-A9D03E9C24F2}" sibTransId="{0489C682-B2B4-484A-A750-84751C93C3F0}"/>
    <dgm:cxn modelId="{9D5CAE77-ED8D-134F-9FE1-924CB261DB74}" srcId="{E3DA2631-133B-0646-B5DF-A87FD0FB6EF2}" destId="{9F4A2C12-9AD7-1944-B727-017F20850A3E}" srcOrd="0" destOrd="0" parTransId="{DB905DC2-B801-8E48-A80D-B7E31C645DD1}" sibTransId="{043B52B1-D1D5-CF4F-ACC2-008E13FBB9DD}"/>
    <dgm:cxn modelId="{55217EB2-9CB3-944F-AA1F-AAE7F1253D19}" type="presOf" srcId="{9CD432CB-87BF-ED48-938E-BE90B5E083C6}" destId="{0E2E3F04-4798-2E4D-AF0E-BEC4CBF5AABA}" srcOrd="0" destOrd="2" presId="urn:microsoft.com/office/officeart/2005/8/layout/process3"/>
    <dgm:cxn modelId="{A8D22BAD-A2C0-A540-A985-927BAE446B42}" type="presOf" srcId="{711BD865-0501-214D-94EA-20C32826F6B5}" destId="{766160D2-A7E2-CF49-B4E4-182D406D300B}" srcOrd="1" destOrd="0" presId="urn:microsoft.com/office/officeart/2005/8/layout/process3"/>
    <dgm:cxn modelId="{461B0687-F04F-9842-878F-541DF31BA0AE}" srcId="{17F56D92-5713-5C48-BE4C-482E6360BC7F}" destId="{0FD0187A-30F3-F440-9EC5-C0CDDF5DCC67}" srcOrd="3" destOrd="0" parTransId="{2929E5D0-98E3-FA44-AE72-43FE86372F49}" sibTransId="{3650DC16-FFE5-4942-AD6D-B881AB9195C5}"/>
    <dgm:cxn modelId="{1B67262C-D291-0E4C-9CD6-3C79DDE18635}" type="presOf" srcId="{C5506594-0297-9449-B036-CB57BADB72B9}" destId="{0E2E3F04-4798-2E4D-AF0E-BEC4CBF5AABA}" srcOrd="0" destOrd="3" presId="urn:microsoft.com/office/officeart/2005/8/layout/process3"/>
    <dgm:cxn modelId="{2B1DA65C-C0EB-EB47-9244-B7A178D2D90A}" srcId="{17F56D92-5713-5C48-BE4C-482E6360BC7F}" destId="{53E73636-41B3-D34D-BA13-D65D9224B066}" srcOrd="1" destOrd="0" parTransId="{79372EEC-8EB8-9341-ACE9-F5D9E8225E41}" sibTransId="{A1EDBA0C-6FC8-9544-8196-F92BF77AC547}"/>
    <dgm:cxn modelId="{23A00E66-6BA1-6041-AB35-B8EB6044F52F}" type="presOf" srcId="{E3DA2631-133B-0646-B5DF-A87FD0FB6EF2}" destId="{4D3535C3-9D9F-3C4D-A630-4E814D5B54BE}" srcOrd="0" destOrd="0" presId="urn:microsoft.com/office/officeart/2005/8/layout/process3"/>
    <dgm:cxn modelId="{88F41FD0-9385-054D-859C-AD10C11C094F}" type="presParOf" srcId="{E2B67085-BB15-6441-A7D2-A8D85155CE31}" destId="{83E8FC53-1E87-404E-BBBE-4C57EF532880}" srcOrd="0" destOrd="0" presId="urn:microsoft.com/office/officeart/2005/8/layout/process3"/>
    <dgm:cxn modelId="{90B1FA96-72B9-FB44-8CE5-FDA417DE6230}" type="presParOf" srcId="{83E8FC53-1E87-404E-BBBE-4C57EF532880}" destId="{F1E7CEBF-BA0D-EC4A-AAD6-6B4E445EE6E4}" srcOrd="0" destOrd="0" presId="urn:microsoft.com/office/officeart/2005/8/layout/process3"/>
    <dgm:cxn modelId="{5728267C-1475-914D-8EA5-0B1CCA8B3624}" type="presParOf" srcId="{83E8FC53-1E87-404E-BBBE-4C57EF532880}" destId="{182EBD1C-A656-8743-B159-7DC7E8624B96}" srcOrd="1" destOrd="0" presId="urn:microsoft.com/office/officeart/2005/8/layout/process3"/>
    <dgm:cxn modelId="{996A9000-546A-EE4F-8215-E52021B1E8C7}" type="presParOf" srcId="{83E8FC53-1E87-404E-BBBE-4C57EF532880}" destId="{05AA69F9-F8F2-7E4D-A37F-B3378C5118BE}" srcOrd="2" destOrd="0" presId="urn:microsoft.com/office/officeart/2005/8/layout/process3"/>
    <dgm:cxn modelId="{7EA74728-FAC8-FD4D-9286-5389C08A1240}" type="presParOf" srcId="{E2B67085-BB15-6441-A7D2-A8D85155CE31}" destId="{7D6DCB88-6B54-F446-9466-63973384509F}" srcOrd="1" destOrd="0" presId="urn:microsoft.com/office/officeart/2005/8/layout/process3"/>
    <dgm:cxn modelId="{749D6EDC-EF01-6D4E-A7F6-BFD9D51A2E3F}" type="presParOf" srcId="{7D6DCB88-6B54-F446-9466-63973384509F}" destId="{766160D2-A7E2-CF49-B4E4-182D406D300B}" srcOrd="0" destOrd="0" presId="urn:microsoft.com/office/officeart/2005/8/layout/process3"/>
    <dgm:cxn modelId="{AF28F864-E656-DF4A-8093-F4C81840BA81}" type="presParOf" srcId="{E2B67085-BB15-6441-A7D2-A8D85155CE31}" destId="{80084DE4-25E1-A142-87F4-44666C2E214D}" srcOrd="2" destOrd="0" presId="urn:microsoft.com/office/officeart/2005/8/layout/process3"/>
    <dgm:cxn modelId="{5FB84FEA-C4D7-F644-94B3-AD5C50488ACF}" type="presParOf" srcId="{80084DE4-25E1-A142-87F4-44666C2E214D}" destId="{2C1A1D87-C844-BB4F-8264-A911DA0E8F43}" srcOrd="0" destOrd="0" presId="urn:microsoft.com/office/officeart/2005/8/layout/process3"/>
    <dgm:cxn modelId="{3D633CC2-701C-6342-84A8-07131248CA1D}" type="presParOf" srcId="{80084DE4-25E1-A142-87F4-44666C2E214D}" destId="{4EC0B70C-1734-4E47-BB30-C469C1E1411E}" srcOrd="1" destOrd="0" presId="urn:microsoft.com/office/officeart/2005/8/layout/process3"/>
    <dgm:cxn modelId="{D78C5DD6-A3BB-3445-B892-7B248E6345E3}" type="presParOf" srcId="{80084DE4-25E1-A142-87F4-44666C2E214D}" destId="{36981DDC-698E-CA4F-A61E-1EFB0530E19D}" srcOrd="2" destOrd="0" presId="urn:microsoft.com/office/officeart/2005/8/layout/process3"/>
    <dgm:cxn modelId="{0250CDC3-7C60-EF4A-8EC4-328955364089}" type="presParOf" srcId="{E2B67085-BB15-6441-A7D2-A8D85155CE31}" destId="{F68EE640-9BA6-5A44-A71F-0BAF01739FC6}" srcOrd="3" destOrd="0" presId="urn:microsoft.com/office/officeart/2005/8/layout/process3"/>
    <dgm:cxn modelId="{8206FB81-92E2-F143-95AB-964F4DEF54DD}" type="presParOf" srcId="{F68EE640-9BA6-5A44-A71F-0BAF01739FC6}" destId="{6C3E122D-C7A1-5B40-BFAF-E2DDA57F773D}" srcOrd="0" destOrd="0" presId="urn:microsoft.com/office/officeart/2005/8/layout/process3"/>
    <dgm:cxn modelId="{96972B9E-328D-594C-973E-24C9CE186E68}" type="presParOf" srcId="{E2B67085-BB15-6441-A7D2-A8D85155CE31}" destId="{99F8C0AE-6AD2-DB44-8599-C38E646E4322}" srcOrd="4" destOrd="0" presId="urn:microsoft.com/office/officeart/2005/8/layout/process3"/>
    <dgm:cxn modelId="{3529A689-C29E-0A45-A224-7E1E6E54292A}" type="presParOf" srcId="{99F8C0AE-6AD2-DB44-8599-C38E646E4322}" destId="{4D3535C3-9D9F-3C4D-A630-4E814D5B54BE}" srcOrd="0" destOrd="0" presId="urn:microsoft.com/office/officeart/2005/8/layout/process3"/>
    <dgm:cxn modelId="{8E15B0B2-FA62-B747-A90E-20E7A42330F9}" type="presParOf" srcId="{99F8C0AE-6AD2-DB44-8599-C38E646E4322}" destId="{9A0F07E8-D8D1-E24C-89C5-4D242822BCCE}" srcOrd="1" destOrd="0" presId="urn:microsoft.com/office/officeart/2005/8/layout/process3"/>
    <dgm:cxn modelId="{D84C9B2B-740A-1542-8DCF-18FCF2173C63}" type="presParOf" srcId="{99F8C0AE-6AD2-DB44-8599-C38E646E4322}" destId="{0E2E3F04-4798-2E4D-AF0E-BEC4CBF5AAB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FB3101-B67B-A749-B1B8-0DE5F70904D9}">
      <dsp:nvSpPr>
        <dsp:cNvPr id="0" name=""/>
        <dsp:cNvSpPr/>
      </dsp:nvSpPr>
      <dsp:spPr>
        <a:xfrm>
          <a:off x="0" y="812799"/>
          <a:ext cx="6096000" cy="2438400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C1D561-6A53-4F46-8628-F5AD86D5417E}">
      <dsp:nvSpPr>
        <dsp:cNvPr id="0" name=""/>
        <dsp:cNvSpPr/>
      </dsp:nvSpPr>
      <dsp:spPr>
        <a:xfrm>
          <a:off x="731520" y="1239519"/>
          <a:ext cx="2011680" cy="1194816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95580" rIns="0" bIns="209550" numCol="1" spcCol="1270" anchor="ctr" anchorCtr="0">
          <a:noAutofit/>
          <a:sp3d extrusionH="28000" prstMaterial="matte"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Grids</a:t>
          </a:r>
          <a:endParaRPr lang="en-US" sz="5500" kern="1200" dirty="0"/>
        </a:p>
      </dsp:txBody>
      <dsp:txXfrm>
        <a:off x="731520" y="1239519"/>
        <a:ext cx="2011680" cy="1194816"/>
      </dsp:txXfrm>
    </dsp:sp>
    <dsp:sp modelId="{61B149E4-E705-6048-9CE8-0DDDE3DBA822}">
      <dsp:nvSpPr>
        <dsp:cNvPr id="0" name=""/>
        <dsp:cNvSpPr/>
      </dsp:nvSpPr>
      <dsp:spPr>
        <a:xfrm>
          <a:off x="3048000" y="1629663"/>
          <a:ext cx="2377440" cy="1194816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95580" rIns="0" bIns="209550" numCol="1" spcCol="1270" anchor="ctr" anchorCtr="0">
          <a:noAutofit/>
          <a:sp3d extrusionH="28000" prstMaterial="matte"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Clouds</a:t>
          </a:r>
          <a:endParaRPr lang="en-US" sz="5500" kern="1200" dirty="0"/>
        </a:p>
      </dsp:txBody>
      <dsp:txXfrm>
        <a:off x="3048000" y="1629663"/>
        <a:ext cx="2377440" cy="11948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2EBD1C-A656-8743-B159-7DC7E8624B96}">
      <dsp:nvSpPr>
        <dsp:cNvPr id="0" name=""/>
        <dsp:cNvSpPr/>
      </dsp:nvSpPr>
      <dsp:spPr>
        <a:xfrm>
          <a:off x="4295" y="1074292"/>
          <a:ext cx="1952905" cy="691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Infrastructure</a:t>
          </a:r>
          <a:endParaRPr lang="en-US" sz="1600" kern="1200" dirty="0"/>
        </a:p>
      </dsp:txBody>
      <dsp:txXfrm>
        <a:off x="4295" y="1074292"/>
        <a:ext cx="1952905" cy="460800"/>
      </dsp:txXfrm>
    </dsp:sp>
    <dsp:sp modelId="{05AA69F9-F8F2-7E4D-A37F-B3378C5118BE}">
      <dsp:nvSpPr>
        <dsp:cNvPr id="0" name=""/>
        <dsp:cNvSpPr/>
      </dsp:nvSpPr>
      <dsp:spPr>
        <a:xfrm>
          <a:off x="404287" y="1535092"/>
          <a:ext cx="1952905" cy="2551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Networks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Exchange protocols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Persistent IDs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Single Sign 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Storage</a:t>
          </a:r>
          <a:endParaRPr lang="en-US" sz="1600" kern="1200" dirty="0"/>
        </a:p>
      </dsp:txBody>
      <dsp:txXfrm>
        <a:off x="404287" y="1535092"/>
        <a:ext cx="1952905" cy="2551500"/>
      </dsp:txXfrm>
    </dsp:sp>
    <dsp:sp modelId="{7D6DCB88-6B54-F446-9466-63973384509F}">
      <dsp:nvSpPr>
        <dsp:cNvPr id="0" name=""/>
        <dsp:cNvSpPr/>
      </dsp:nvSpPr>
      <dsp:spPr>
        <a:xfrm>
          <a:off x="2253253" y="1061584"/>
          <a:ext cx="627633" cy="48621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253253" y="1061584"/>
        <a:ext cx="627633" cy="486216"/>
      </dsp:txXfrm>
    </dsp:sp>
    <dsp:sp modelId="{4EC0B70C-1734-4E47-BB30-C469C1E1411E}">
      <dsp:nvSpPr>
        <dsp:cNvPr id="0" name=""/>
        <dsp:cNvSpPr/>
      </dsp:nvSpPr>
      <dsp:spPr>
        <a:xfrm>
          <a:off x="3141413" y="1074292"/>
          <a:ext cx="1952905" cy="691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Services</a:t>
          </a:r>
          <a:endParaRPr lang="en-US" sz="1600" kern="1200" dirty="0"/>
        </a:p>
      </dsp:txBody>
      <dsp:txXfrm>
        <a:off x="3141413" y="1074292"/>
        <a:ext cx="1952905" cy="460800"/>
      </dsp:txXfrm>
    </dsp:sp>
    <dsp:sp modelId="{36981DDC-698E-CA4F-A61E-1EFB0530E19D}">
      <dsp:nvSpPr>
        <dsp:cNvPr id="0" name=""/>
        <dsp:cNvSpPr/>
      </dsp:nvSpPr>
      <dsp:spPr>
        <a:xfrm>
          <a:off x="3541406" y="1535092"/>
          <a:ext cx="1952905" cy="2551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Variable repositories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Automatic Transcription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Search / Discovery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Visualization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3541406" y="1535092"/>
        <a:ext cx="1952905" cy="2551500"/>
      </dsp:txXfrm>
    </dsp:sp>
    <dsp:sp modelId="{F68EE640-9BA6-5A44-A71F-0BAF01739FC6}">
      <dsp:nvSpPr>
        <dsp:cNvPr id="0" name=""/>
        <dsp:cNvSpPr/>
      </dsp:nvSpPr>
      <dsp:spPr>
        <a:xfrm>
          <a:off x="5390372" y="1061584"/>
          <a:ext cx="627633" cy="48621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390372" y="1061584"/>
        <a:ext cx="627633" cy="486216"/>
      </dsp:txXfrm>
    </dsp:sp>
    <dsp:sp modelId="{9A0F07E8-D8D1-E24C-89C5-4D242822BCCE}">
      <dsp:nvSpPr>
        <dsp:cNvPr id="0" name=""/>
        <dsp:cNvSpPr/>
      </dsp:nvSpPr>
      <dsp:spPr>
        <a:xfrm>
          <a:off x="6278532" y="1074292"/>
          <a:ext cx="1952905" cy="691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Applications</a:t>
          </a:r>
          <a:endParaRPr lang="en-US" sz="1600" kern="1200" dirty="0"/>
        </a:p>
      </dsp:txBody>
      <dsp:txXfrm>
        <a:off x="6278532" y="1074292"/>
        <a:ext cx="1952905" cy="460800"/>
      </dsp:txXfrm>
    </dsp:sp>
    <dsp:sp modelId="{0E2E3F04-4798-2E4D-AF0E-BEC4CBF5AABA}">
      <dsp:nvSpPr>
        <dsp:cNvPr id="0" name=""/>
        <dsp:cNvSpPr/>
      </dsp:nvSpPr>
      <dsp:spPr>
        <a:xfrm>
          <a:off x="6682819" y="1535092"/>
          <a:ext cx="1952905" cy="2551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Portals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Collaboration systems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Survey Construction/ Management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Enhanced Publications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6682819" y="1535092"/>
        <a:ext cx="1952905" cy="25515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2EBD1C-A656-8743-B159-7DC7E8624B96}">
      <dsp:nvSpPr>
        <dsp:cNvPr id="0" name=""/>
        <dsp:cNvSpPr/>
      </dsp:nvSpPr>
      <dsp:spPr>
        <a:xfrm>
          <a:off x="4295" y="1074292"/>
          <a:ext cx="1952905" cy="691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Infrastructure</a:t>
          </a:r>
          <a:endParaRPr lang="en-US" sz="1600" kern="1200" dirty="0"/>
        </a:p>
      </dsp:txBody>
      <dsp:txXfrm>
        <a:off x="4295" y="1074292"/>
        <a:ext cx="1952905" cy="460800"/>
      </dsp:txXfrm>
    </dsp:sp>
    <dsp:sp modelId="{05AA69F9-F8F2-7E4D-A37F-B3378C5118BE}">
      <dsp:nvSpPr>
        <dsp:cNvPr id="0" name=""/>
        <dsp:cNvSpPr/>
      </dsp:nvSpPr>
      <dsp:spPr>
        <a:xfrm>
          <a:off x="404287" y="1535092"/>
          <a:ext cx="1952905" cy="2551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Networks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Exchange Protocols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Persistent IDs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Single Sign 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Storage</a:t>
          </a:r>
          <a:endParaRPr lang="en-US" sz="1600" kern="1200" dirty="0"/>
        </a:p>
      </dsp:txBody>
      <dsp:txXfrm>
        <a:off x="404287" y="1535092"/>
        <a:ext cx="1952905" cy="2551500"/>
      </dsp:txXfrm>
    </dsp:sp>
    <dsp:sp modelId="{7D6DCB88-6B54-F446-9466-63973384509F}">
      <dsp:nvSpPr>
        <dsp:cNvPr id="0" name=""/>
        <dsp:cNvSpPr/>
      </dsp:nvSpPr>
      <dsp:spPr>
        <a:xfrm>
          <a:off x="2253253" y="1061584"/>
          <a:ext cx="627633" cy="48621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253253" y="1061584"/>
        <a:ext cx="627633" cy="486216"/>
      </dsp:txXfrm>
    </dsp:sp>
    <dsp:sp modelId="{4EC0B70C-1734-4E47-BB30-C469C1E1411E}">
      <dsp:nvSpPr>
        <dsp:cNvPr id="0" name=""/>
        <dsp:cNvSpPr/>
      </dsp:nvSpPr>
      <dsp:spPr>
        <a:xfrm>
          <a:off x="3141413" y="1074292"/>
          <a:ext cx="1952905" cy="691200"/>
        </a:xfrm>
        <a:prstGeom prst="roundRect">
          <a:avLst>
            <a:gd name="adj" fmla="val 10000"/>
          </a:avLst>
        </a:prstGeom>
        <a:solidFill>
          <a:schemeClr val="bg2">
            <a:lumMod val="50000"/>
            <a:alpha val="83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Services</a:t>
          </a:r>
          <a:endParaRPr lang="en-US" sz="1600" kern="1200" dirty="0"/>
        </a:p>
      </dsp:txBody>
      <dsp:txXfrm>
        <a:off x="3141413" y="1074292"/>
        <a:ext cx="1952905" cy="460800"/>
      </dsp:txXfrm>
    </dsp:sp>
    <dsp:sp modelId="{36981DDC-698E-CA4F-A61E-1EFB0530E19D}">
      <dsp:nvSpPr>
        <dsp:cNvPr id="0" name=""/>
        <dsp:cNvSpPr/>
      </dsp:nvSpPr>
      <dsp:spPr>
        <a:xfrm>
          <a:off x="3541406" y="1535092"/>
          <a:ext cx="1952905" cy="2551500"/>
        </a:xfrm>
        <a:prstGeom prst="roundRect">
          <a:avLst>
            <a:gd name="adj" fmla="val 10000"/>
          </a:avLst>
        </a:prstGeom>
        <a:solidFill>
          <a:schemeClr val="bg2">
            <a:lumMod val="50000"/>
            <a:alpha val="83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Variable repositories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Automatic Transcription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Search / Discovery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Visualization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3541406" y="1535092"/>
        <a:ext cx="1952905" cy="2551500"/>
      </dsp:txXfrm>
    </dsp:sp>
    <dsp:sp modelId="{F68EE640-9BA6-5A44-A71F-0BAF01739FC6}">
      <dsp:nvSpPr>
        <dsp:cNvPr id="0" name=""/>
        <dsp:cNvSpPr/>
      </dsp:nvSpPr>
      <dsp:spPr>
        <a:xfrm>
          <a:off x="5390372" y="1061584"/>
          <a:ext cx="627633" cy="48621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390372" y="1061584"/>
        <a:ext cx="627633" cy="486216"/>
      </dsp:txXfrm>
    </dsp:sp>
    <dsp:sp modelId="{9A0F07E8-D8D1-E24C-89C5-4D242822BCCE}">
      <dsp:nvSpPr>
        <dsp:cNvPr id="0" name=""/>
        <dsp:cNvSpPr/>
      </dsp:nvSpPr>
      <dsp:spPr>
        <a:xfrm>
          <a:off x="6278532" y="1074292"/>
          <a:ext cx="1952905" cy="691200"/>
        </a:xfrm>
        <a:prstGeom prst="roundRect">
          <a:avLst>
            <a:gd name="adj" fmla="val 10000"/>
          </a:avLst>
        </a:prstGeom>
        <a:solidFill>
          <a:schemeClr val="bg2">
            <a:lumMod val="50000"/>
            <a:alpha val="83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Applications</a:t>
          </a:r>
          <a:endParaRPr lang="en-US" sz="1600" kern="1200" dirty="0"/>
        </a:p>
      </dsp:txBody>
      <dsp:txXfrm>
        <a:off x="6278532" y="1074292"/>
        <a:ext cx="1952905" cy="460800"/>
      </dsp:txXfrm>
    </dsp:sp>
    <dsp:sp modelId="{0E2E3F04-4798-2E4D-AF0E-BEC4CBF5AABA}">
      <dsp:nvSpPr>
        <dsp:cNvPr id="0" name=""/>
        <dsp:cNvSpPr/>
      </dsp:nvSpPr>
      <dsp:spPr>
        <a:xfrm>
          <a:off x="6682819" y="1535092"/>
          <a:ext cx="1952905" cy="2551500"/>
        </a:xfrm>
        <a:prstGeom prst="roundRect">
          <a:avLst>
            <a:gd name="adj" fmla="val 10000"/>
          </a:avLst>
        </a:prstGeom>
        <a:solidFill>
          <a:schemeClr val="bg2">
            <a:lumMod val="50000"/>
            <a:alpha val="83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Data Portals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Collaboration systems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Survey Construction/ Management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Enhanced Publications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6682819" y="1535092"/>
        <a:ext cx="1952905" cy="2551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DANS_PP_1600x1200_DEF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048000"/>
            <a:ext cx="6477000" cy="18288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5638800"/>
            <a:ext cx="6172200" cy="6096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85800" y="6400800"/>
            <a:ext cx="68580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DANS is an initiative of KNAW and NWO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C125A6-41FD-0242-AFCC-C6AE7A9077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371600"/>
            <a:ext cx="2152650" cy="475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371600"/>
            <a:ext cx="6305550" cy="475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BA1821-B953-C844-B782-93FFD04DE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4A1483E-10EC-8640-893F-121727A3D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9DA0A68-BDAB-6A48-A979-292D404F4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590800"/>
            <a:ext cx="4076700" cy="353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2590800"/>
            <a:ext cx="4076700" cy="353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75CE5017-A6C4-2048-B418-A05D1F7864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850817-EA0A-2B4A-A171-91CF964AC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046F4E-3514-9A46-AB3A-7BB1E25E1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448010-A959-7B4A-92D7-3A4BA4BF03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3AC7B40-2A62-0B46-B5AC-D18A811D74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D9C7A4-55C3-2348-B7C5-275DF29809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DANS_PP_1600x1200_DEF_0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2700" y="0"/>
            <a:ext cx="9156700" cy="686752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3716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590800"/>
            <a:ext cx="8305800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7543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1">
                <a:solidFill>
                  <a:schemeClr val="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00800"/>
            <a:ext cx="609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solidFill>
                  <a:schemeClr val="hlink"/>
                </a:solidFill>
                <a:latin typeface="+mn-lt"/>
              </a:defRPr>
            </a:lvl1pPr>
          </a:lstStyle>
          <a:p>
            <a:fld id="{ABB371AC-1457-2F4C-8FDC-03CA533E31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Verdan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Verdan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Verdan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Verdan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tlas.ch/atlas_photos/selected-photos/lhc/LHC_hall_1.jpg" TargetMode="External"/><Relationship Id="rId2" Type="http://schemas.openxmlformats.org/officeDocument/2006/relationships/hyperlink" Target="mailto:rutger.kramer@dans.knaw.n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.lib.uci.edu/danalys/images/ICPSR-SAS/sasxpt_05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Grids, Clouds and the </a:t>
            </a:r>
            <a:br>
              <a:rPr lang="en-US" dirty="0" smtClean="0"/>
            </a:br>
            <a:r>
              <a:rPr lang="en-US" dirty="0" smtClean="0"/>
              <a:t>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Rutger</a:t>
            </a:r>
            <a:r>
              <a:rPr lang="en-US" dirty="0" smtClean="0"/>
              <a:t> Kramer – Oct 21</a:t>
            </a:r>
            <a:r>
              <a:rPr lang="en-US" baseline="30000" dirty="0" smtClean="0"/>
              <a:t>st</a:t>
            </a:r>
            <a:r>
              <a:rPr lang="en-US" dirty="0" smtClean="0"/>
              <a:t>, 2010 – NEERI Vienna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why consider it at all?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not about the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working on:</a:t>
            </a:r>
          </a:p>
          <a:p>
            <a:pPr lvl="1"/>
            <a:r>
              <a:rPr lang="en-US" dirty="0" smtClean="0"/>
              <a:t>Collaboration across disciplines, organizations and nations</a:t>
            </a:r>
          </a:p>
          <a:p>
            <a:pPr lvl="1"/>
            <a:r>
              <a:rPr lang="en-US" dirty="0" smtClean="0"/>
              <a:t>Sharing research and data</a:t>
            </a:r>
          </a:p>
          <a:p>
            <a:pPr lvl="1"/>
            <a:r>
              <a:rPr lang="en-US" dirty="0" smtClean="0"/>
              <a:t>Sharing resources and services</a:t>
            </a:r>
          </a:p>
          <a:p>
            <a:r>
              <a:rPr lang="en-US" dirty="0" smtClean="0"/>
              <a:t>This, by itself, is not discipline specific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about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Coordination of efforts is paramount</a:t>
            </a:r>
          </a:p>
          <a:p>
            <a:pPr lvl="1"/>
            <a:r>
              <a:rPr lang="en-US" dirty="0" smtClean="0"/>
              <a:t>Developing standards for registries and information interchange</a:t>
            </a:r>
          </a:p>
          <a:p>
            <a:pPr lvl="1"/>
            <a:r>
              <a:rPr lang="en-US" dirty="0" smtClean="0"/>
              <a:t>Distributing effort for service development (visualization, transcription, etc.)</a:t>
            </a:r>
          </a:p>
          <a:p>
            <a:pPr lvl="1"/>
            <a:r>
              <a:rPr lang="en-US" dirty="0" smtClean="0"/>
              <a:t>Pooling resources for persistent storage</a:t>
            </a:r>
          </a:p>
          <a:p>
            <a:r>
              <a:rPr lang="en-US" dirty="0" smtClean="0"/>
              <a:t>Common platform is needed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is a common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already there</a:t>
            </a:r>
          </a:p>
          <a:p>
            <a:pPr lvl="1"/>
            <a:r>
              <a:rPr lang="en-US" dirty="0" smtClean="0"/>
              <a:t>Single Sign On scheme</a:t>
            </a:r>
          </a:p>
          <a:p>
            <a:pPr lvl="1"/>
            <a:r>
              <a:rPr lang="en-US" dirty="0" smtClean="0"/>
              <a:t>Sharing resources</a:t>
            </a:r>
          </a:p>
          <a:p>
            <a:pPr lvl="1"/>
            <a:r>
              <a:rPr lang="en-US" dirty="0" smtClean="0"/>
              <a:t>Digital collaboration</a:t>
            </a:r>
          </a:p>
          <a:p>
            <a:r>
              <a:rPr lang="en-US" dirty="0" smtClean="0"/>
              <a:t>It needs to be enhanced / adapted</a:t>
            </a:r>
          </a:p>
          <a:p>
            <a:r>
              <a:rPr lang="en-US" dirty="0" smtClean="0"/>
              <a:t>Applications need to be built on top of it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proceed?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ESFRI Projects:</a:t>
            </a:r>
          </a:p>
          <a:p>
            <a:pPr lvl="1"/>
            <a:r>
              <a:rPr lang="en-US" dirty="0" smtClean="0"/>
              <a:t>Commit to one common platform</a:t>
            </a:r>
          </a:p>
          <a:p>
            <a:pPr lvl="2"/>
            <a:r>
              <a:rPr lang="en-US" dirty="0" smtClean="0"/>
              <a:t>Together and unanimously</a:t>
            </a:r>
          </a:p>
          <a:p>
            <a:r>
              <a:rPr lang="en-US" dirty="0" smtClean="0"/>
              <a:t>Grid is already there</a:t>
            </a:r>
          </a:p>
          <a:p>
            <a:pPr lvl="1"/>
            <a:r>
              <a:rPr lang="en-US" dirty="0" smtClean="0"/>
              <a:t>EGEE did a lot of the tedious stuff already</a:t>
            </a:r>
          </a:p>
          <a:p>
            <a:pPr lvl="1"/>
            <a:r>
              <a:rPr lang="en-US" dirty="0" smtClean="0"/>
              <a:t>EGI is eager to help</a:t>
            </a:r>
          </a:p>
          <a:p>
            <a:pPr lvl="1"/>
            <a:r>
              <a:rPr lang="en-US" dirty="0" smtClean="0"/>
              <a:t>Clouds can be deployed on or alongside grid</a:t>
            </a:r>
          </a:p>
          <a:p>
            <a:r>
              <a:rPr lang="en-US" dirty="0" smtClean="0"/>
              <a:t>Building a </a:t>
            </a:r>
            <a:r>
              <a:rPr lang="en-US" i="1" dirty="0" smtClean="0"/>
              <a:t>new </a:t>
            </a:r>
            <a:r>
              <a:rPr lang="en-US" dirty="0" smtClean="0"/>
              <a:t>platform will be costly and hazardous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with 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communities</a:t>
            </a:r>
          </a:p>
          <a:p>
            <a:pPr lvl="1"/>
            <a:r>
              <a:rPr lang="en-US" dirty="0" smtClean="0"/>
              <a:t>Acquiring use-cases</a:t>
            </a:r>
          </a:p>
          <a:p>
            <a:pPr lvl="1"/>
            <a:r>
              <a:rPr lang="en-US" dirty="0" smtClean="0"/>
              <a:t>Inspiring new research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 for chickens and eggs:</a:t>
            </a:r>
          </a:p>
          <a:p>
            <a:pPr lvl="1"/>
            <a:r>
              <a:rPr lang="en-US" dirty="0" smtClean="0"/>
              <a:t>Fry the egg and eat the chicken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rutger.kramer@dans.knaw.nl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images taken from</a:t>
            </a:r>
          </a:p>
          <a:p>
            <a:pPr lvl="1"/>
            <a:r>
              <a:rPr lang="en-US" sz="1200" dirty="0">
                <a:hlinkClick r:id="rId3"/>
              </a:rPr>
              <a:t>http://atlas.ch/atlas_photos/selected-photos/lhc/LHC_hall_1.</a:t>
            </a:r>
            <a:r>
              <a:rPr lang="en-US" sz="1200" dirty="0" smtClean="0">
                <a:hlinkClick r:id="rId3"/>
              </a:rPr>
              <a:t>jpg</a:t>
            </a:r>
            <a:endParaRPr lang="en-US" sz="1200" dirty="0" smtClean="0"/>
          </a:p>
          <a:p>
            <a:pPr lvl="1"/>
            <a:r>
              <a:rPr lang="en-US" sz="1200" dirty="0">
                <a:hlinkClick r:id="rId4"/>
              </a:rPr>
              <a:t>http://data.lib.uci.edu/danalys/images/ICPSR-SAS/sasxpt_05.</a:t>
            </a:r>
            <a:r>
              <a:rPr lang="en-US" sz="1200" dirty="0" smtClean="0">
                <a:hlinkClick r:id="rId4"/>
              </a:rPr>
              <a:t>png</a:t>
            </a:r>
            <a:endParaRPr lang="en-US" sz="1200" dirty="0" smtClean="0"/>
          </a:p>
          <a:p>
            <a:pPr lvl="1"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Data Archiving &amp; Networked Services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Humanities &amp; Social Sciences</a:t>
            </a:r>
          </a:p>
          <a:p>
            <a:r>
              <a:rPr lang="en-US" dirty="0" smtClean="0"/>
              <a:t>Main aims</a:t>
            </a:r>
          </a:p>
          <a:p>
            <a:pPr lvl="1"/>
            <a:r>
              <a:rPr lang="en-US" dirty="0" smtClean="0"/>
              <a:t>Archival of Research Data</a:t>
            </a:r>
          </a:p>
          <a:p>
            <a:pPr lvl="1"/>
            <a:r>
              <a:rPr lang="en-US" dirty="0" smtClean="0"/>
              <a:t>Building the Research Data Infrastructure</a:t>
            </a:r>
          </a:p>
          <a:p>
            <a:r>
              <a:rPr lang="en-US" dirty="0" smtClean="0"/>
              <a:t>Departments:</a:t>
            </a:r>
          </a:p>
          <a:p>
            <a:pPr lvl="1"/>
            <a:r>
              <a:rPr lang="en-US" dirty="0" smtClean="0"/>
              <a:t>Archiving</a:t>
            </a:r>
          </a:p>
          <a:p>
            <a:pPr lvl="1"/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Software Development</a:t>
            </a:r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CESSDA PPP Report</a:t>
            </a:r>
          </a:p>
          <a:p>
            <a:r>
              <a:rPr lang="en-US" dirty="0" smtClean="0"/>
              <a:t>“Possibilities of Grid technology”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895600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CCFFCC"/>
              </a:buClr>
              <a:buFont typeface="+mj-lt"/>
              <a:buAutoNum type="alphaLcParenR"/>
            </a:pPr>
            <a:r>
              <a:rPr lang="en-US" dirty="0" smtClean="0"/>
              <a:t>Researcher performing cross national comparative research</a:t>
            </a:r>
          </a:p>
          <a:p>
            <a:pPr marL="514350" indent="-514350">
              <a:buClr>
                <a:srgbClr val="CCFFCC"/>
              </a:buClr>
              <a:buFont typeface="+mj-lt"/>
              <a:buAutoNum type="alphaLcParenR"/>
            </a:pPr>
            <a:r>
              <a:rPr lang="en-US" dirty="0" smtClean="0"/>
              <a:t>Data Archivists harmonizing datasets</a:t>
            </a:r>
          </a:p>
          <a:p>
            <a:pPr marL="514350" indent="-514350">
              <a:buClr>
                <a:srgbClr val="CCFFCC"/>
              </a:buClr>
              <a:buFont typeface="+mj-lt"/>
              <a:buAutoNum type="alphaLcParenR"/>
            </a:pPr>
            <a:r>
              <a:rPr lang="en-US" dirty="0" smtClean="0"/>
              <a:t>Analysis of sensitive (micro) data</a:t>
            </a:r>
          </a:p>
          <a:p>
            <a:pPr marL="514350" indent="-514350">
              <a:buClr>
                <a:srgbClr val="CCFFCC"/>
              </a:buClr>
              <a:buFont typeface="+mj-lt"/>
              <a:buAutoNum type="alphaLcParenR"/>
            </a:pPr>
            <a:r>
              <a:rPr lang="en-US" dirty="0" smtClean="0"/>
              <a:t>Survey producers creating new instruments (surveys, questionnaires)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is helpful</a:t>
            </a:r>
          </a:p>
          <a:p>
            <a:pPr lvl="1"/>
            <a:r>
              <a:rPr lang="en-US" dirty="0" smtClean="0"/>
              <a:t>Gives a clear overview of grid and cloud possibilities and drawbacks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No clear conclusion for either technology</a:t>
            </a:r>
          </a:p>
          <a:p>
            <a:pPr lvl="1"/>
            <a:r>
              <a:rPr lang="en-US" dirty="0" smtClean="0"/>
              <a:t>Leaves out innovative possibilities, due to focus on current use-cases,</a:t>
            </a:r>
          </a:p>
          <a:p>
            <a:pPr lvl="1"/>
            <a:r>
              <a:rPr lang="en-US" dirty="0" smtClean="0"/>
              <a:t>Does not show relation between use-cases, i.e. the infrastructural overlap,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83014" y="1396999"/>
          <a:ext cx="8635725" cy="5160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83014" y="1396999"/>
          <a:ext cx="8635725" cy="5160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an applications perspective: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real issue with the currently available infrastructural technologies</a:t>
            </a:r>
          </a:p>
          <a:p>
            <a:r>
              <a:rPr lang="en-US" dirty="0" smtClean="0"/>
              <a:t>Social Sciences could work with</a:t>
            </a:r>
          </a:p>
          <a:p>
            <a:pPr lvl="1"/>
            <a:r>
              <a:rPr lang="en-US" dirty="0" smtClean="0"/>
              <a:t>Grids</a:t>
            </a:r>
          </a:p>
          <a:p>
            <a:pPr lvl="1"/>
            <a:r>
              <a:rPr lang="en-US" dirty="0" smtClean="0"/>
              <a:t>Clouds</a:t>
            </a:r>
          </a:p>
          <a:p>
            <a:pPr lvl="1"/>
            <a:r>
              <a:rPr lang="en-US" dirty="0" smtClean="0"/>
              <a:t>C/S</a:t>
            </a:r>
          </a:p>
          <a:p>
            <a:pPr lvl="1"/>
            <a:r>
              <a:rPr lang="en-US" dirty="0" smtClean="0"/>
              <a:t>Hybrid forms</a:t>
            </a:r>
          </a:p>
          <a:p>
            <a:pPr lvl="1"/>
            <a:r>
              <a:rPr lang="en-US" dirty="0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HC_hall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296" y="2458713"/>
            <a:ext cx="3826239" cy="2865538"/>
          </a:xfrm>
          <a:prstGeom prst="rect">
            <a:avLst/>
          </a:prstGeom>
        </p:spPr>
      </p:pic>
      <p:pic>
        <p:nvPicPr>
          <p:cNvPr id="7" name="Picture 6" descr="sasxpt_0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981" y="2452202"/>
            <a:ext cx="3827639" cy="2872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60629 - DANS Presentation Template">
  <a:themeElements>
    <a:clrScheme name="20060629 - DANS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60629 - DANS Presentatio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0060629 - DANS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0629 - DANS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0629 - DANS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0629 - DANS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0629 - DANS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0629 - DANS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0629 - DANS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0629 - DANS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0629 - DANS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0629 - DANS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0629 - DANS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0629 - DANS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20070112 - R+D Presentation.ppt</Template>
  <TotalTime>0</TotalTime>
  <Words>418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20060629 - DANS Presentation Template</vt:lpstr>
      <vt:lpstr>Grids, Clouds and the  Social Sciences</vt:lpstr>
      <vt:lpstr>Data Archiving &amp; Networked Services</vt:lpstr>
      <vt:lpstr>Previous work</vt:lpstr>
      <vt:lpstr>Use cases</vt:lpstr>
      <vt:lpstr>What does it say?</vt:lpstr>
      <vt:lpstr>Slide 6</vt:lpstr>
      <vt:lpstr>Slide 7</vt:lpstr>
      <vt:lpstr>From an applications perspective:</vt:lpstr>
      <vt:lpstr>Slide 9</vt:lpstr>
      <vt:lpstr>So why consider it at all?</vt:lpstr>
      <vt:lpstr>It’s not about the sciences</vt:lpstr>
      <vt:lpstr>It’s about coordination</vt:lpstr>
      <vt:lpstr>Grid is a common platform</vt:lpstr>
      <vt:lpstr>How to proceed?</vt:lpstr>
      <vt:lpstr>Continue with current work</vt:lpstr>
      <vt:lpstr>Thank you</vt:lpstr>
    </vt:vector>
  </TitlesOfParts>
  <Company>DANS - KNAW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Grids, Clouds and the  Social Sciences</dc:title>
  <dc:creator>Rutger Kramer</dc:creator>
  <cp:lastModifiedBy>MilenaP</cp:lastModifiedBy>
  <cp:revision>45</cp:revision>
  <dcterms:created xsi:type="dcterms:W3CDTF">2010-10-21T10:48:21Z</dcterms:created>
  <dcterms:modified xsi:type="dcterms:W3CDTF">2010-10-28T11:38:21Z</dcterms:modified>
</cp:coreProperties>
</file>