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8" r:id="rId13"/>
    <p:sldId id="269" r:id="rId14"/>
    <p:sldId id="270" r:id="rId15"/>
    <p:sldId id="267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09F63F-1627-4084-8CB5-456E8CA6E433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67C121-7161-4050-834A-4987B4CD8AD9}">
      <dgm:prSet phldrT="[Text]"/>
      <dgm:spPr/>
      <dgm:t>
        <a:bodyPr/>
        <a:lstStyle/>
        <a:p>
          <a:r>
            <a:rPr lang="en-US" dirty="0" smtClean="0"/>
            <a:t>Ingest (or create-items)  into </a:t>
          </a:r>
          <a:r>
            <a:rPr lang="en-US" dirty="0" err="1" smtClean="0"/>
            <a:t>eSciDoc</a:t>
          </a:r>
          <a:endParaRPr lang="en-US" dirty="0"/>
        </a:p>
      </dgm:t>
    </dgm:pt>
    <dgm:pt modelId="{AC75BB8D-4CFA-434E-913C-860F223F21E8}" type="parTrans" cxnId="{FA3EA991-267E-45D2-94A6-F1FD3E010090}">
      <dgm:prSet/>
      <dgm:spPr/>
      <dgm:t>
        <a:bodyPr/>
        <a:lstStyle/>
        <a:p>
          <a:endParaRPr lang="en-US"/>
        </a:p>
      </dgm:t>
    </dgm:pt>
    <dgm:pt modelId="{BDCD2865-2F2F-4D6A-A10D-3F832ADA6FE3}" type="sibTrans" cxnId="{FA3EA991-267E-45D2-94A6-F1FD3E010090}">
      <dgm:prSet/>
      <dgm:spPr/>
      <dgm:t>
        <a:bodyPr/>
        <a:lstStyle/>
        <a:p>
          <a:endParaRPr lang="en-US"/>
        </a:p>
      </dgm:t>
    </dgm:pt>
    <dgm:pt modelId="{47AE9ED2-5E1F-4C6D-80EA-883F9FE6E1B3}">
      <dgm:prSet phldrT="[Text]" custT="1"/>
      <dgm:spPr/>
      <dgm:t>
        <a:bodyPr/>
        <a:lstStyle/>
        <a:p>
          <a:r>
            <a:rPr lang="en-US" sz="900" dirty="0" smtClean="0"/>
            <a:t>escidoc:item1</a:t>
          </a:r>
          <a:endParaRPr lang="en-US" sz="900" dirty="0"/>
        </a:p>
      </dgm:t>
    </dgm:pt>
    <dgm:pt modelId="{2B3B957C-714A-4BBD-8E09-8B93AE8CDFDA}" type="parTrans" cxnId="{B35E2E03-9233-4EC9-9D77-A90671A5C42D}">
      <dgm:prSet/>
      <dgm:spPr/>
      <dgm:t>
        <a:bodyPr/>
        <a:lstStyle/>
        <a:p>
          <a:endParaRPr lang="en-US"/>
        </a:p>
      </dgm:t>
    </dgm:pt>
    <dgm:pt modelId="{21A1B7FC-F4A6-4281-BC9F-6EF3EAFBD570}" type="sibTrans" cxnId="{B35E2E03-9233-4EC9-9D77-A90671A5C42D}">
      <dgm:prSet/>
      <dgm:spPr/>
      <dgm:t>
        <a:bodyPr/>
        <a:lstStyle/>
        <a:p>
          <a:endParaRPr lang="en-US"/>
        </a:p>
      </dgm:t>
    </dgm:pt>
    <dgm:pt modelId="{2F9E12BB-2131-4816-B804-C58AEDC69AFA}">
      <dgm:prSet phldrT="[Text]" custT="1"/>
      <dgm:spPr/>
      <dgm:t>
        <a:bodyPr/>
        <a:lstStyle/>
        <a:p>
          <a:r>
            <a:rPr lang="en-US" sz="900" dirty="0" smtClean="0"/>
            <a:t>escidoc:item2</a:t>
          </a:r>
          <a:endParaRPr lang="en-US" sz="900" dirty="0"/>
        </a:p>
      </dgm:t>
    </dgm:pt>
    <dgm:pt modelId="{3D259F82-0CBD-4997-AC04-E69D67D9BD87}" type="parTrans" cxnId="{55AA7EEF-F32C-4CD0-B03D-96B061046C46}">
      <dgm:prSet/>
      <dgm:spPr/>
      <dgm:t>
        <a:bodyPr/>
        <a:lstStyle/>
        <a:p>
          <a:endParaRPr lang="en-US"/>
        </a:p>
      </dgm:t>
    </dgm:pt>
    <dgm:pt modelId="{A7814FB9-EE05-4746-83EA-9053CA97FDFB}" type="sibTrans" cxnId="{55AA7EEF-F32C-4CD0-B03D-96B061046C46}">
      <dgm:prSet/>
      <dgm:spPr/>
      <dgm:t>
        <a:bodyPr/>
        <a:lstStyle/>
        <a:p>
          <a:endParaRPr lang="en-US"/>
        </a:p>
      </dgm:t>
    </dgm:pt>
    <dgm:pt modelId="{5258FF9B-EA3A-43C7-8712-E05FA9BBA539}">
      <dgm:prSet phldrT="[Text]"/>
      <dgm:spPr/>
      <dgm:t>
        <a:bodyPr/>
        <a:lstStyle/>
        <a:p>
          <a:r>
            <a:rPr lang="en-US" dirty="0" smtClean="0"/>
            <a:t>Ingest into metadata store</a:t>
          </a:r>
          <a:endParaRPr lang="en-US" dirty="0"/>
        </a:p>
      </dgm:t>
    </dgm:pt>
    <dgm:pt modelId="{172AB0CC-7B51-4C72-8CC9-9DC59D237753}" type="parTrans" cxnId="{8ACF7308-7D29-4FD4-98A4-8F42642748CC}">
      <dgm:prSet/>
      <dgm:spPr/>
      <dgm:t>
        <a:bodyPr/>
        <a:lstStyle/>
        <a:p>
          <a:endParaRPr lang="en-US"/>
        </a:p>
      </dgm:t>
    </dgm:pt>
    <dgm:pt modelId="{F3C100E1-223E-488F-BB90-4A4C2EC37B22}" type="sibTrans" cxnId="{8ACF7308-7D29-4FD4-98A4-8F42642748CC}">
      <dgm:prSet/>
      <dgm:spPr/>
      <dgm:t>
        <a:bodyPr/>
        <a:lstStyle/>
        <a:p>
          <a:endParaRPr lang="en-US"/>
        </a:p>
      </dgm:t>
    </dgm:pt>
    <dgm:pt modelId="{4C1C2E03-D180-404D-B931-BFD15EBF1E1E}">
      <dgm:prSet phldrT="[Text]" custT="1"/>
      <dgm:spPr/>
      <dgm:t>
        <a:bodyPr/>
        <a:lstStyle/>
        <a:p>
          <a:r>
            <a:rPr lang="en-US" sz="900" dirty="0" smtClean="0"/>
            <a:t>Escidoc:item1(metadata)</a:t>
          </a:r>
          <a:endParaRPr lang="en-US" sz="900" dirty="0"/>
        </a:p>
      </dgm:t>
    </dgm:pt>
    <dgm:pt modelId="{14D4D6BF-470A-4FDB-955F-A6C82CF33947}" type="parTrans" cxnId="{DB2B57BF-46AC-4AF5-8528-BBB1C85F6EDD}">
      <dgm:prSet/>
      <dgm:spPr/>
      <dgm:t>
        <a:bodyPr/>
        <a:lstStyle/>
        <a:p>
          <a:endParaRPr lang="en-US"/>
        </a:p>
      </dgm:t>
    </dgm:pt>
    <dgm:pt modelId="{14134471-9DD3-4B34-A504-8C9EB22BDE00}" type="sibTrans" cxnId="{DB2B57BF-46AC-4AF5-8528-BBB1C85F6EDD}">
      <dgm:prSet/>
      <dgm:spPr/>
      <dgm:t>
        <a:bodyPr/>
        <a:lstStyle/>
        <a:p>
          <a:endParaRPr lang="en-US"/>
        </a:p>
      </dgm:t>
    </dgm:pt>
    <dgm:pt modelId="{B720441B-3F5D-444A-93ED-547CAB9C1691}">
      <dgm:prSet phldrT="[Text]" custT="1"/>
      <dgm:spPr/>
      <dgm:t>
        <a:bodyPr/>
        <a:lstStyle/>
        <a:p>
          <a:r>
            <a:rPr lang="en-US" sz="900" dirty="0" smtClean="0"/>
            <a:t>Escidoc:item2(metadata)</a:t>
          </a:r>
          <a:endParaRPr lang="en-US" sz="900" dirty="0"/>
        </a:p>
      </dgm:t>
    </dgm:pt>
    <dgm:pt modelId="{5FEF380B-C527-433C-99CB-17DD4B4C12DF}" type="parTrans" cxnId="{7FE47DAB-5511-4078-8D56-CED24E903BCC}">
      <dgm:prSet/>
      <dgm:spPr/>
      <dgm:t>
        <a:bodyPr/>
        <a:lstStyle/>
        <a:p>
          <a:endParaRPr lang="en-US"/>
        </a:p>
      </dgm:t>
    </dgm:pt>
    <dgm:pt modelId="{A0B6F00A-8C3D-4488-92ED-36DB4C833057}" type="sibTrans" cxnId="{7FE47DAB-5511-4078-8D56-CED24E903BCC}">
      <dgm:prSet/>
      <dgm:spPr/>
      <dgm:t>
        <a:bodyPr/>
        <a:lstStyle/>
        <a:p>
          <a:endParaRPr lang="en-US"/>
        </a:p>
      </dgm:t>
    </dgm:pt>
    <dgm:pt modelId="{F9448B84-223A-40F6-9C48-F44C871F2A3F}" type="pres">
      <dgm:prSet presAssocID="{6209F63F-1627-4084-8CB5-456E8CA6E43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027436-AF8F-4513-AA85-936424F001BE}" type="pres">
      <dgm:prSet presAssocID="{2D67C121-7161-4050-834A-4987B4CD8AD9}" presName="compNode" presStyleCnt="0"/>
      <dgm:spPr/>
    </dgm:pt>
    <dgm:pt modelId="{88908619-9B68-45BE-9A7E-F3940A99C66F}" type="pres">
      <dgm:prSet presAssocID="{2D67C121-7161-4050-834A-4987B4CD8AD9}" presName="noGeometry" presStyleCnt="0"/>
      <dgm:spPr/>
    </dgm:pt>
    <dgm:pt modelId="{64885193-E908-4CB0-81AC-75D0C229A97E}" type="pres">
      <dgm:prSet presAssocID="{2D67C121-7161-4050-834A-4987B4CD8AD9}" presName="childTextVisible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CA7D7D-2821-40FD-9924-9FE9266F5A85}" type="pres">
      <dgm:prSet presAssocID="{2D67C121-7161-4050-834A-4987B4CD8AD9}" presName="childTextHidden" presStyleLbl="bgAccFollowNode1" presStyleIdx="0" presStyleCnt="2"/>
      <dgm:spPr/>
      <dgm:t>
        <a:bodyPr/>
        <a:lstStyle/>
        <a:p>
          <a:endParaRPr lang="en-US"/>
        </a:p>
      </dgm:t>
    </dgm:pt>
    <dgm:pt modelId="{75F37165-5AF5-4156-85A9-C06184E97C32}" type="pres">
      <dgm:prSet presAssocID="{2D67C121-7161-4050-834A-4987B4CD8AD9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375DE-3A34-4E27-B808-5F386F37F5C3}" type="pres">
      <dgm:prSet presAssocID="{2D67C121-7161-4050-834A-4987B4CD8AD9}" presName="aSpace" presStyleCnt="0"/>
      <dgm:spPr/>
    </dgm:pt>
    <dgm:pt modelId="{7C88E8EE-F439-4B1A-B4A5-6552DF84ACA0}" type="pres">
      <dgm:prSet presAssocID="{5258FF9B-EA3A-43C7-8712-E05FA9BBA539}" presName="compNode" presStyleCnt="0"/>
      <dgm:spPr/>
    </dgm:pt>
    <dgm:pt modelId="{042330AE-F147-4364-ADA5-001A5E6AA0B4}" type="pres">
      <dgm:prSet presAssocID="{5258FF9B-EA3A-43C7-8712-E05FA9BBA539}" presName="noGeometry" presStyleCnt="0"/>
      <dgm:spPr/>
    </dgm:pt>
    <dgm:pt modelId="{1CA9CD25-0D38-47D2-B63D-2D8252943F08}" type="pres">
      <dgm:prSet presAssocID="{5258FF9B-EA3A-43C7-8712-E05FA9BBA539}" presName="childTextVisible" presStyleLbl="bgAccFollowNode1" presStyleIdx="1" presStyleCnt="2" custScaleX="110600" custLinFactNeighborX="1" custLinFactNeighborY="-2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A2A466-978F-4CD4-9820-6CFBFF89C6FB}" type="pres">
      <dgm:prSet presAssocID="{5258FF9B-EA3A-43C7-8712-E05FA9BBA539}" presName="childTextHidden" presStyleLbl="bgAccFollowNode1" presStyleIdx="1" presStyleCnt="2"/>
      <dgm:spPr/>
      <dgm:t>
        <a:bodyPr/>
        <a:lstStyle/>
        <a:p>
          <a:endParaRPr lang="en-US"/>
        </a:p>
      </dgm:t>
    </dgm:pt>
    <dgm:pt modelId="{D6E3D181-EDE7-4952-ABA0-F3670E657E10}" type="pres">
      <dgm:prSet presAssocID="{5258FF9B-EA3A-43C7-8712-E05FA9BBA539}" presName="parentText" presStyleLbl="node1" presStyleIdx="1" presStyleCnt="2" custScaleX="117159" custLinFactNeighborX="-1448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A93675-CD63-464E-A893-B8DFFCC7E3C6}" type="presOf" srcId="{5258FF9B-EA3A-43C7-8712-E05FA9BBA539}" destId="{D6E3D181-EDE7-4952-ABA0-F3670E657E10}" srcOrd="0" destOrd="0" presId="urn:microsoft.com/office/officeart/2005/8/layout/hProcess6"/>
    <dgm:cxn modelId="{7FE47DAB-5511-4078-8D56-CED24E903BCC}" srcId="{5258FF9B-EA3A-43C7-8712-E05FA9BBA539}" destId="{B720441B-3F5D-444A-93ED-547CAB9C1691}" srcOrd="1" destOrd="0" parTransId="{5FEF380B-C527-433C-99CB-17DD4B4C12DF}" sibTransId="{A0B6F00A-8C3D-4488-92ED-36DB4C833057}"/>
    <dgm:cxn modelId="{B35E2E03-9233-4EC9-9D77-A90671A5C42D}" srcId="{2D67C121-7161-4050-834A-4987B4CD8AD9}" destId="{47AE9ED2-5E1F-4C6D-80EA-883F9FE6E1B3}" srcOrd="0" destOrd="0" parTransId="{2B3B957C-714A-4BBD-8E09-8B93AE8CDFDA}" sibTransId="{21A1B7FC-F4A6-4281-BC9F-6EF3EAFBD570}"/>
    <dgm:cxn modelId="{E2A42E53-6800-486F-91B0-1E63DB181DD0}" type="presOf" srcId="{2F9E12BB-2131-4816-B804-C58AEDC69AFA}" destId="{64885193-E908-4CB0-81AC-75D0C229A97E}" srcOrd="0" destOrd="1" presId="urn:microsoft.com/office/officeart/2005/8/layout/hProcess6"/>
    <dgm:cxn modelId="{FA3EA991-267E-45D2-94A6-F1FD3E010090}" srcId="{6209F63F-1627-4084-8CB5-456E8CA6E433}" destId="{2D67C121-7161-4050-834A-4987B4CD8AD9}" srcOrd="0" destOrd="0" parTransId="{AC75BB8D-4CFA-434E-913C-860F223F21E8}" sibTransId="{BDCD2865-2F2F-4D6A-A10D-3F832ADA6FE3}"/>
    <dgm:cxn modelId="{7E357D31-150C-4061-95E3-DF25061D0B91}" type="presOf" srcId="{47AE9ED2-5E1F-4C6D-80EA-883F9FE6E1B3}" destId="{64885193-E908-4CB0-81AC-75D0C229A97E}" srcOrd="0" destOrd="0" presId="urn:microsoft.com/office/officeart/2005/8/layout/hProcess6"/>
    <dgm:cxn modelId="{55AA7EEF-F32C-4CD0-B03D-96B061046C46}" srcId="{2D67C121-7161-4050-834A-4987B4CD8AD9}" destId="{2F9E12BB-2131-4816-B804-C58AEDC69AFA}" srcOrd="1" destOrd="0" parTransId="{3D259F82-0CBD-4997-AC04-E69D67D9BD87}" sibTransId="{A7814FB9-EE05-4746-83EA-9053CA97FDFB}"/>
    <dgm:cxn modelId="{26FE4BF1-BEFF-4659-9E96-EC11FEB23070}" type="presOf" srcId="{B720441B-3F5D-444A-93ED-547CAB9C1691}" destId="{1CA9CD25-0D38-47D2-B63D-2D8252943F08}" srcOrd="0" destOrd="1" presId="urn:microsoft.com/office/officeart/2005/8/layout/hProcess6"/>
    <dgm:cxn modelId="{C090A950-403B-44F7-903C-313F84AD0FA4}" type="presOf" srcId="{4C1C2E03-D180-404D-B931-BFD15EBF1E1E}" destId="{48A2A466-978F-4CD4-9820-6CFBFF89C6FB}" srcOrd="1" destOrd="0" presId="urn:microsoft.com/office/officeart/2005/8/layout/hProcess6"/>
    <dgm:cxn modelId="{8ACF7308-7D29-4FD4-98A4-8F42642748CC}" srcId="{6209F63F-1627-4084-8CB5-456E8CA6E433}" destId="{5258FF9B-EA3A-43C7-8712-E05FA9BBA539}" srcOrd="1" destOrd="0" parTransId="{172AB0CC-7B51-4C72-8CC9-9DC59D237753}" sibTransId="{F3C100E1-223E-488F-BB90-4A4C2EC37B22}"/>
    <dgm:cxn modelId="{DB2B57BF-46AC-4AF5-8528-BBB1C85F6EDD}" srcId="{5258FF9B-EA3A-43C7-8712-E05FA9BBA539}" destId="{4C1C2E03-D180-404D-B931-BFD15EBF1E1E}" srcOrd="0" destOrd="0" parTransId="{14D4D6BF-470A-4FDB-955F-A6C82CF33947}" sibTransId="{14134471-9DD3-4B34-A504-8C9EB22BDE00}"/>
    <dgm:cxn modelId="{BADBE0D7-3305-4793-8452-363675282074}" type="presOf" srcId="{47AE9ED2-5E1F-4C6D-80EA-883F9FE6E1B3}" destId="{7BCA7D7D-2821-40FD-9924-9FE9266F5A85}" srcOrd="1" destOrd="0" presId="urn:microsoft.com/office/officeart/2005/8/layout/hProcess6"/>
    <dgm:cxn modelId="{9802512C-3232-4C8C-B3D0-1C6121AC517C}" type="presOf" srcId="{4C1C2E03-D180-404D-B931-BFD15EBF1E1E}" destId="{1CA9CD25-0D38-47D2-B63D-2D8252943F08}" srcOrd="0" destOrd="0" presId="urn:microsoft.com/office/officeart/2005/8/layout/hProcess6"/>
    <dgm:cxn modelId="{AF654653-6F51-46A7-85D4-21D34ABEB85C}" type="presOf" srcId="{2F9E12BB-2131-4816-B804-C58AEDC69AFA}" destId="{7BCA7D7D-2821-40FD-9924-9FE9266F5A85}" srcOrd="1" destOrd="1" presId="urn:microsoft.com/office/officeart/2005/8/layout/hProcess6"/>
    <dgm:cxn modelId="{79088DD6-2D10-4A4D-A3F8-6925A24B53E4}" type="presOf" srcId="{6209F63F-1627-4084-8CB5-456E8CA6E433}" destId="{F9448B84-223A-40F6-9C48-F44C871F2A3F}" srcOrd="0" destOrd="0" presId="urn:microsoft.com/office/officeart/2005/8/layout/hProcess6"/>
    <dgm:cxn modelId="{E78C3951-CE43-4AEE-BBDC-BE86A030D40A}" type="presOf" srcId="{B720441B-3F5D-444A-93ED-547CAB9C1691}" destId="{48A2A466-978F-4CD4-9820-6CFBFF89C6FB}" srcOrd="1" destOrd="1" presId="urn:microsoft.com/office/officeart/2005/8/layout/hProcess6"/>
    <dgm:cxn modelId="{9431DB22-F929-4024-ADC8-5774CF788F17}" type="presOf" srcId="{2D67C121-7161-4050-834A-4987B4CD8AD9}" destId="{75F37165-5AF5-4156-85A9-C06184E97C32}" srcOrd="0" destOrd="0" presId="urn:microsoft.com/office/officeart/2005/8/layout/hProcess6"/>
    <dgm:cxn modelId="{1002CB55-6C71-4E6C-B585-9D6AAB44F49F}" type="presParOf" srcId="{F9448B84-223A-40F6-9C48-F44C871F2A3F}" destId="{DC027436-AF8F-4513-AA85-936424F001BE}" srcOrd="0" destOrd="0" presId="urn:microsoft.com/office/officeart/2005/8/layout/hProcess6"/>
    <dgm:cxn modelId="{28738728-0842-4013-B852-7B06B1FD2C2B}" type="presParOf" srcId="{DC027436-AF8F-4513-AA85-936424F001BE}" destId="{88908619-9B68-45BE-9A7E-F3940A99C66F}" srcOrd="0" destOrd="0" presId="urn:microsoft.com/office/officeart/2005/8/layout/hProcess6"/>
    <dgm:cxn modelId="{5E2EB572-8587-4C15-8D82-61BE8873C5FC}" type="presParOf" srcId="{DC027436-AF8F-4513-AA85-936424F001BE}" destId="{64885193-E908-4CB0-81AC-75D0C229A97E}" srcOrd="1" destOrd="0" presId="urn:microsoft.com/office/officeart/2005/8/layout/hProcess6"/>
    <dgm:cxn modelId="{3E83A6C1-3FE3-4CA7-93DA-14FBB1164C73}" type="presParOf" srcId="{DC027436-AF8F-4513-AA85-936424F001BE}" destId="{7BCA7D7D-2821-40FD-9924-9FE9266F5A85}" srcOrd="2" destOrd="0" presId="urn:microsoft.com/office/officeart/2005/8/layout/hProcess6"/>
    <dgm:cxn modelId="{8603D524-AC0E-4389-8B4B-C26A8A377298}" type="presParOf" srcId="{DC027436-AF8F-4513-AA85-936424F001BE}" destId="{75F37165-5AF5-4156-85A9-C06184E97C32}" srcOrd="3" destOrd="0" presId="urn:microsoft.com/office/officeart/2005/8/layout/hProcess6"/>
    <dgm:cxn modelId="{F57EBBEC-1CBE-4E8B-8553-948EDC680502}" type="presParOf" srcId="{F9448B84-223A-40F6-9C48-F44C871F2A3F}" destId="{D1B375DE-3A34-4E27-B808-5F386F37F5C3}" srcOrd="1" destOrd="0" presId="urn:microsoft.com/office/officeart/2005/8/layout/hProcess6"/>
    <dgm:cxn modelId="{F9323BCC-223F-442A-A65A-C5E96F98D215}" type="presParOf" srcId="{F9448B84-223A-40F6-9C48-F44C871F2A3F}" destId="{7C88E8EE-F439-4B1A-B4A5-6552DF84ACA0}" srcOrd="2" destOrd="0" presId="urn:microsoft.com/office/officeart/2005/8/layout/hProcess6"/>
    <dgm:cxn modelId="{2890C8EB-7212-4831-BCA2-B7CC37779538}" type="presParOf" srcId="{7C88E8EE-F439-4B1A-B4A5-6552DF84ACA0}" destId="{042330AE-F147-4364-ADA5-001A5E6AA0B4}" srcOrd="0" destOrd="0" presId="urn:microsoft.com/office/officeart/2005/8/layout/hProcess6"/>
    <dgm:cxn modelId="{01A7B806-AFFF-4E30-9936-BB0887B227FC}" type="presParOf" srcId="{7C88E8EE-F439-4B1A-B4A5-6552DF84ACA0}" destId="{1CA9CD25-0D38-47D2-B63D-2D8252943F08}" srcOrd="1" destOrd="0" presId="urn:microsoft.com/office/officeart/2005/8/layout/hProcess6"/>
    <dgm:cxn modelId="{2BC586AC-3D2F-4FD4-9C2E-773D639BAE18}" type="presParOf" srcId="{7C88E8EE-F439-4B1A-B4A5-6552DF84ACA0}" destId="{48A2A466-978F-4CD4-9820-6CFBFF89C6FB}" srcOrd="2" destOrd="0" presId="urn:microsoft.com/office/officeart/2005/8/layout/hProcess6"/>
    <dgm:cxn modelId="{A94E05F5-5C8B-4ABA-B78A-52C0551F555C}" type="presParOf" srcId="{7C88E8EE-F439-4B1A-B4A5-6552DF84ACA0}" destId="{D6E3D181-EDE7-4952-ABA0-F3670E657E10}" srcOrd="3" destOrd="0" presId="urn:microsoft.com/office/officeart/2005/8/layout/hProcess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09F63F-1627-4084-8CB5-456E8CA6E433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67C121-7161-4050-834A-4987B4CD8AD9}">
      <dgm:prSet phldrT="[Text]"/>
      <dgm:spPr/>
      <dgm:t>
        <a:bodyPr/>
        <a:lstStyle/>
        <a:p>
          <a:r>
            <a:rPr lang="en-US" dirty="0" smtClean="0"/>
            <a:t>Lock container/all members in</a:t>
          </a:r>
        </a:p>
        <a:p>
          <a:r>
            <a:rPr lang="en-US" dirty="0" err="1" smtClean="0"/>
            <a:t>eSciDoc</a:t>
          </a:r>
          <a:endParaRPr lang="en-US" dirty="0"/>
        </a:p>
      </dgm:t>
    </dgm:pt>
    <dgm:pt modelId="{AC75BB8D-4CFA-434E-913C-860F223F21E8}" type="parTrans" cxnId="{FA3EA991-267E-45D2-94A6-F1FD3E010090}">
      <dgm:prSet/>
      <dgm:spPr/>
      <dgm:t>
        <a:bodyPr/>
        <a:lstStyle/>
        <a:p>
          <a:endParaRPr lang="en-US"/>
        </a:p>
      </dgm:t>
    </dgm:pt>
    <dgm:pt modelId="{BDCD2865-2F2F-4D6A-A10D-3F832ADA6FE3}" type="sibTrans" cxnId="{FA3EA991-267E-45D2-94A6-F1FD3E010090}">
      <dgm:prSet/>
      <dgm:spPr/>
      <dgm:t>
        <a:bodyPr/>
        <a:lstStyle/>
        <a:p>
          <a:endParaRPr lang="en-US"/>
        </a:p>
      </dgm:t>
    </dgm:pt>
    <dgm:pt modelId="{47AE9ED2-5E1F-4C6D-80EA-883F9FE6E1B3}">
      <dgm:prSet phldrT="[Text]" custT="1"/>
      <dgm:spPr/>
      <dgm:t>
        <a:bodyPr/>
        <a:lstStyle/>
        <a:p>
          <a:r>
            <a:rPr lang="en-US" sz="900" dirty="0" smtClean="0"/>
            <a:t>escidoc:item1</a:t>
          </a:r>
          <a:endParaRPr lang="en-US" sz="900" dirty="0"/>
        </a:p>
      </dgm:t>
    </dgm:pt>
    <dgm:pt modelId="{2B3B957C-714A-4BBD-8E09-8B93AE8CDFDA}" type="parTrans" cxnId="{B35E2E03-9233-4EC9-9D77-A90671A5C42D}">
      <dgm:prSet/>
      <dgm:spPr/>
      <dgm:t>
        <a:bodyPr/>
        <a:lstStyle/>
        <a:p>
          <a:endParaRPr lang="en-US"/>
        </a:p>
      </dgm:t>
    </dgm:pt>
    <dgm:pt modelId="{21A1B7FC-F4A6-4281-BC9F-6EF3EAFBD570}" type="sibTrans" cxnId="{B35E2E03-9233-4EC9-9D77-A90671A5C42D}">
      <dgm:prSet/>
      <dgm:spPr/>
      <dgm:t>
        <a:bodyPr/>
        <a:lstStyle/>
        <a:p>
          <a:endParaRPr lang="en-US"/>
        </a:p>
      </dgm:t>
    </dgm:pt>
    <dgm:pt modelId="{2F9E12BB-2131-4816-B804-C58AEDC69AFA}">
      <dgm:prSet phldrT="[Text]" custT="1"/>
      <dgm:spPr/>
      <dgm:t>
        <a:bodyPr/>
        <a:lstStyle/>
        <a:p>
          <a:r>
            <a:rPr lang="en-US" sz="900" dirty="0" smtClean="0"/>
            <a:t>escidoc:item2</a:t>
          </a:r>
          <a:endParaRPr lang="en-US" sz="900" dirty="0"/>
        </a:p>
      </dgm:t>
    </dgm:pt>
    <dgm:pt modelId="{3D259F82-0CBD-4997-AC04-E69D67D9BD87}" type="parTrans" cxnId="{55AA7EEF-F32C-4CD0-B03D-96B061046C46}">
      <dgm:prSet/>
      <dgm:spPr/>
      <dgm:t>
        <a:bodyPr/>
        <a:lstStyle/>
        <a:p>
          <a:endParaRPr lang="en-US"/>
        </a:p>
      </dgm:t>
    </dgm:pt>
    <dgm:pt modelId="{A7814FB9-EE05-4746-83EA-9053CA97FDFB}" type="sibTrans" cxnId="{55AA7EEF-F32C-4CD0-B03D-96B061046C46}">
      <dgm:prSet/>
      <dgm:spPr/>
      <dgm:t>
        <a:bodyPr/>
        <a:lstStyle/>
        <a:p>
          <a:endParaRPr lang="en-US"/>
        </a:p>
      </dgm:t>
    </dgm:pt>
    <dgm:pt modelId="{5258FF9B-EA3A-43C7-8712-E05FA9BBA539}">
      <dgm:prSet phldrT="[Text]"/>
      <dgm:spPr/>
      <dgm:t>
        <a:bodyPr/>
        <a:lstStyle/>
        <a:p>
          <a:r>
            <a:rPr lang="en-US" dirty="0" smtClean="0"/>
            <a:t>Updates of metadata store</a:t>
          </a:r>
          <a:endParaRPr lang="en-US" dirty="0"/>
        </a:p>
      </dgm:t>
    </dgm:pt>
    <dgm:pt modelId="{172AB0CC-7B51-4C72-8CC9-9DC59D237753}" type="parTrans" cxnId="{8ACF7308-7D29-4FD4-98A4-8F42642748CC}">
      <dgm:prSet/>
      <dgm:spPr/>
      <dgm:t>
        <a:bodyPr/>
        <a:lstStyle/>
        <a:p>
          <a:endParaRPr lang="en-US"/>
        </a:p>
      </dgm:t>
    </dgm:pt>
    <dgm:pt modelId="{F3C100E1-223E-488F-BB90-4A4C2EC37B22}" type="sibTrans" cxnId="{8ACF7308-7D29-4FD4-98A4-8F42642748CC}">
      <dgm:prSet/>
      <dgm:spPr/>
      <dgm:t>
        <a:bodyPr/>
        <a:lstStyle/>
        <a:p>
          <a:endParaRPr lang="en-US"/>
        </a:p>
      </dgm:t>
    </dgm:pt>
    <dgm:pt modelId="{4C1C2E03-D180-404D-B931-BFD15EBF1E1E}">
      <dgm:prSet phldrT="[Text]" custT="1"/>
      <dgm:spPr/>
      <dgm:t>
        <a:bodyPr/>
        <a:lstStyle/>
        <a:p>
          <a:r>
            <a:rPr lang="en-US" sz="900" dirty="0" smtClean="0"/>
            <a:t>Escidoc:item1(metadata)</a:t>
          </a:r>
          <a:endParaRPr lang="en-US" sz="900" dirty="0"/>
        </a:p>
      </dgm:t>
    </dgm:pt>
    <dgm:pt modelId="{14D4D6BF-470A-4FDB-955F-A6C82CF33947}" type="parTrans" cxnId="{DB2B57BF-46AC-4AF5-8528-BBB1C85F6EDD}">
      <dgm:prSet/>
      <dgm:spPr/>
      <dgm:t>
        <a:bodyPr/>
        <a:lstStyle/>
        <a:p>
          <a:endParaRPr lang="en-US"/>
        </a:p>
      </dgm:t>
    </dgm:pt>
    <dgm:pt modelId="{14134471-9DD3-4B34-A504-8C9EB22BDE00}" type="sibTrans" cxnId="{DB2B57BF-46AC-4AF5-8528-BBB1C85F6EDD}">
      <dgm:prSet/>
      <dgm:spPr/>
      <dgm:t>
        <a:bodyPr/>
        <a:lstStyle/>
        <a:p>
          <a:endParaRPr lang="en-US"/>
        </a:p>
      </dgm:t>
    </dgm:pt>
    <dgm:pt modelId="{B720441B-3F5D-444A-93ED-547CAB9C1691}">
      <dgm:prSet phldrT="[Text]" custT="1"/>
      <dgm:spPr/>
      <dgm:t>
        <a:bodyPr/>
        <a:lstStyle/>
        <a:p>
          <a:r>
            <a:rPr lang="en-US" sz="900" dirty="0" smtClean="0"/>
            <a:t>Escidoc:item2(metadata)</a:t>
          </a:r>
          <a:endParaRPr lang="en-US" sz="900" dirty="0"/>
        </a:p>
      </dgm:t>
    </dgm:pt>
    <dgm:pt modelId="{5FEF380B-C527-433C-99CB-17DD4B4C12DF}" type="parTrans" cxnId="{7FE47DAB-5511-4078-8D56-CED24E903BCC}">
      <dgm:prSet/>
      <dgm:spPr/>
      <dgm:t>
        <a:bodyPr/>
        <a:lstStyle/>
        <a:p>
          <a:endParaRPr lang="en-US"/>
        </a:p>
      </dgm:t>
    </dgm:pt>
    <dgm:pt modelId="{A0B6F00A-8C3D-4488-92ED-36DB4C833057}" type="sibTrans" cxnId="{7FE47DAB-5511-4078-8D56-CED24E903BCC}">
      <dgm:prSet/>
      <dgm:spPr/>
      <dgm:t>
        <a:bodyPr/>
        <a:lstStyle/>
        <a:p>
          <a:endParaRPr lang="en-US"/>
        </a:p>
      </dgm:t>
    </dgm:pt>
    <dgm:pt modelId="{243CBCE7-129C-4222-818B-CE9DDD2D5E2C}">
      <dgm:prSet phldrT="[Text]" custT="1"/>
      <dgm:spPr/>
      <dgm:t>
        <a:bodyPr/>
        <a:lstStyle/>
        <a:p>
          <a:r>
            <a:rPr lang="en-US" sz="900" dirty="0" smtClean="0"/>
            <a:t>only not withdrawn can be modified </a:t>
          </a:r>
          <a:endParaRPr lang="en-US" sz="900" dirty="0"/>
        </a:p>
      </dgm:t>
    </dgm:pt>
    <dgm:pt modelId="{45143DF6-62EA-47B8-A077-71BE46EE45FB}" type="parTrans" cxnId="{93D648C7-F7C0-4720-BC67-95154BDCD9A1}">
      <dgm:prSet/>
      <dgm:spPr/>
      <dgm:t>
        <a:bodyPr/>
        <a:lstStyle/>
        <a:p>
          <a:endParaRPr lang="en-US"/>
        </a:p>
      </dgm:t>
    </dgm:pt>
    <dgm:pt modelId="{1D319AF9-3BAB-4C4B-B910-DA7F0A0E3688}" type="sibTrans" cxnId="{93D648C7-F7C0-4720-BC67-95154BDCD9A1}">
      <dgm:prSet/>
      <dgm:spPr/>
      <dgm:t>
        <a:bodyPr/>
        <a:lstStyle/>
        <a:p>
          <a:endParaRPr lang="en-US"/>
        </a:p>
      </dgm:t>
    </dgm:pt>
    <dgm:pt modelId="{E17295D1-8740-40D4-921A-626C8AD2D289}">
      <dgm:prSet phldrT="[Text]" custT="1"/>
      <dgm:spPr/>
      <dgm:t>
        <a:bodyPr/>
        <a:lstStyle/>
        <a:p>
          <a:r>
            <a:rPr lang="en-US" sz="900" dirty="0" smtClean="0"/>
            <a:t>Unlock container/all members in</a:t>
          </a:r>
        </a:p>
        <a:p>
          <a:r>
            <a:rPr lang="en-US" sz="900" dirty="0" err="1" smtClean="0"/>
            <a:t>eSciDoc</a:t>
          </a:r>
          <a:endParaRPr lang="en-US" sz="900" dirty="0"/>
        </a:p>
      </dgm:t>
    </dgm:pt>
    <dgm:pt modelId="{D3468CF6-5BE4-44C3-9B5C-08DDEF6E8CB2}" type="parTrans" cxnId="{4AB18EBF-07BC-4224-A929-097659B6FFF8}">
      <dgm:prSet/>
      <dgm:spPr/>
      <dgm:t>
        <a:bodyPr/>
        <a:lstStyle/>
        <a:p>
          <a:endParaRPr lang="en-US"/>
        </a:p>
      </dgm:t>
    </dgm:pt>
    <dgm:pt modelId="{A6B360EB-14B5-4D26-AD6E-9CF6EB4A21D1}" type="sibTrans" cxnId="{4AB18EBF-07BC-4224-A929-097659B6FFF8}">
      <dgm:prSet/>
      <dgm:spPr/>
      <dgm:t>
        <a:bodyPr/>
        <a:lstStyle/>
        <a:p>
          <a:endParaRPr lang="en-US"/>
        </a:p>
      </dgm:t>
    </dgm:pt>
    <dgm:pt modelId="{86EC6BEE-FB61-4FB7-999A-0D5687104311}">
      <dgm:prSet phldrT="[Text]" custT="1"/>
      <dgm:spPr/>
      <dgm:t>
        <a:bodyPr/>
        <a:lstStyle/>
        <a:p>
          <a:r>
            <a:rPr lang="en-US" sz="900" dirty="0" smtClean="0"/>
            <a:t>Escidoc:item1</a:t>
          </a:r>
          <a:endParaRPr lang="en-US" sz="900" dirty="0"/>
        </a:p>
      </dgm:t>
    </dgm:pt>
    <dgm:pt modelId="{D934EE01-0D40-4CC2-B33C-A42310FFB9A3}" type="parTrans" cxnId="{AE425895-6D62-4660-94CF-8CEF1703C334}">
      <dgm:prSet/>
      <dgm:spPr/>
      <dgm:t>
        <a:bodyPr/>
        <a:lstStyle/>
        <a:p>
          <a:endParaRPr lang="en-US"/>
        </a:p>
      </dgm:t>
    </dgm:pt>
    <dgm:pt modelId="{1D33514C-A178-4231-BAA1-7193CEEE5404}" type="sibTrans" cxnId="{AE425895-6D62-4660-94CF-8CEF1703C334}">
      <dgm:prSet/>
      <dgm:spPr/>
      <dgm:t>
        <a:bodyPr/>
        <a:lstStyle/>
        <a:p>
          <a:endParaRPr lang="en-US"/>
        </a:p>
      </dgm:t>
    </dgm:pt>
    <dgm:pt modelId="{8D40FE67-1AED-497C-BD7A-36730385299B}">
      <dgm:prSet phldrT="[Text]" custT="1"/>
      <dgm:spPr/>
      <dgm:t>
        <a:bodyPr/>
        <a:lstStyle/>
        <a:p>
          <a:r>
            <a:rPr lang="en-US" sz="900" dirty="0" smtClean="0"/>
            <a:t>Escidoc:item2</a:t>
          </a:r>
          <a:endParaRPr lang="en-US" sz="900" dirty="0"/>
        </a:p>
      </dgm:t>
    </dgm:pt>
    <dgm:pt modelId="{D5E4D3CB-7C78-4D90-AFDB-E8909E504A45}" type="parTrans" cxnId="{6485C887-EE31-4E28-AB39-C71DB537FC15}">
      <dgm:prSet/>
      <dgm:spPr/>
      <dgm:t>
        <a:bodyPr/>
        <a:lstStyle/>
        <a:p>
          <a:endParaRPr lang="en-US"/>
        </a:p>
      </dgm:t>
    </dgm:pt>
    <dgm:pt modelId="{FA548605-7075-43CF-A1D4-4524D7101722}" type="sibTrans" cxnId="{6485C887-EE31-4E28-AB39-C71DB537FC15}">
      <dgm:prSet/>
      <dgm:spPr/>
      <dgm:t>
        <a:bodyPr/>
        <a:lstStyle/>
        <a:p>
          <a:endParaRPr lang="en-US"/>
        </a:p>
      </dgm:t>
    </dgm:pt>
    <dgm:pt modelId="{F9448B84-223A-40F6-9C48-F44C871F2A3F}" type="pres">
      <dgm:prSet presAssocID="{6209F63F-1627-4084-8CB5-456E8CA6E43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027436-AF8F-4513-AA85-936424F001BE}" type="pres">
      <dgm:prSet presAssocID="{2D67C121-7161-4050-834A-4987B4CD8AD9}" presName="compNode" presStyleCnt="0"/>
      <dgm:spPr/>
    </dgm:pt>
    <dgm:pt modelId="{88908619-9B68-45BE-9A7E-F3940A99C66F}" type="pres">
      <dgm:prSet presAssocID="{2D67C121-7161-4050-834A-4987B4CD8AD9}" presName="noGeometry" presStyleCnt="0"/>
      <dgm:spPr/>
    </dgm:pt>
    <dgm:pt modelId="{64885193-E908-4CB0-81AC-75D0C229A97E}" type="pres">
      <dgm:prSet presAssocID="{2D67C121-7161-4050-834A-4987B4CD8AD9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CA7D7D-2821-40FD-9924-9FE9266F5A85}" type="pres">
      <dgm:prSet presAssocID="{2D67C121-7161-4050-834A-4987B4CD8AD9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75F37165-5AF5-4156-85A9-C06184E97C32}" type="pres">
      <dgm:prSet presAssocID="{2D67C121-7161-4050-834A-4987B4CD8AD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375DE-3A34-4E27-B808-5F386F37F5C3}" type="pres">
      <dgm:prSet presAssocID="{2D67C121-7161-4050-834A-4987B4CD8AD9}" presName="aSpace" presStyleCnt="0"/>
      <dgm:spPr/>
    </dgm:pt>
    <dgm:pt modelId="{7C88E8EE-F439-4B1A-B4A5-6552DF84ACA0}" type="pres">
      <dgm:prSet presAssocID="{5258FF9B-EA3A-43C7-8712-E05FA9BBA539}" presName="compNode" presStyleCnt="0"/>
      <dgm:spPr/>
    </dgm:pt>
    <dgm:pt modelId="{042330AE-F147-4364-ADA5-001A5E6AA0B4}" type="pres">
      <dgm:prSet presAssocID="{5258FF9B-EA3A-43C7-8712-E05FA9BBA539}" presName="noGeometry" presStyleCnt="0"/>
      <dgm:spPr/>
    </dgm:pt>
    <dgm:pt modelId="{1CA9CD25-0D38-47D2-B63D-2D8252943F08}" type="pres">
      <dgm:prSet presAssocID="{5258FF9B-EA3A-43C7-8712-E05FA9BBA539}" presName="childTextVisible" presStyleLbl="bgAccFollowNode1" presStyleIdx="1" presStyleCnt="3" custScaleX="110600" custLinFactNeighborX="1" custLinFactNeighborY="-2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A2A466-978F-4CD4-9820-6CFBFF89C6FB}" type="pres">
      <dgm:prSet presAssocID="{5258FF9B-EA3A-43C7-8712-E05FA9BBA539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D6E3D181-EDE7-4952-ABA0-F3670E657E10}" type="pres">
      <dgm:prSet presAssocID="{5258FF9B-EA3A-43C7-8712-E05FA9BBA539}" presName="parentText" presStyleLbl="node1" presStyleIdx="1" presStyleCnt="3" custScaleX="117159" custLinFactNeighborX="-1448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82D5A5-950F-4BE4-AE44-F7C78C1FB70C}" type="pres">
      <dgm:prSet presAssocID="{5258FF9B-EA3A-43C7-8712-E05FA9BBA539}" presName="aSpace" presStyleCnt="0"/>
      <dgm:spPr/>
    </dgm:pt>
    <dgm:pt modelId="{612E8122-EE91-4D68-B477-311F07173CB4}" type="pres">
      <dgm:prSet presAssocID="{E17295D1-8740-40D4-921A-626C8AD2D289}" presName="compNode" presStyleCnt="0"/>
      <dgm:spPr/>
    </dgm:pt>
    <dgm:pt modelId="{735DF454-47B6-4B42-BA92-D50242CF9450}" type="pres">
      <dgm:prSet presAssocID="{E17295D1-8740-40D4-921A-626C8AD2D289}" presName="noGeometry" presStyleCnt="0"/>
      <dgm:spPr/>
    </dgm:pt>
    <dgm:pt modelId="{E65DE774-9A65-45A4-A3AD-0EFED091AC85}" type="pres">
      <dgm:prSet presAssocID="{E17295D1-8740-40D4-921A-626C8AD2D289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F1CA64-810A-4AAD-AC13-D158F56EF338}" type="pres">
      <dgm:prSet presAssocID="{E17295D1-8740-40D4-921A-626C8AD2D289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B4C67FD6-0E9D-4D89-9BE4-09D827EECE91}" type="pres">
      <dgm:prSet presAssocID="{E17295D1-8740-40D4-921A-626C8AD2D289}" presName="parentText" presStyleLbl="node1" presStyleIdx="2" presStyleCnt="3" custScaleX="148414" custScaleY="142711" custLinFactNeighborX="-1479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96FE71-2EC8-49D2-A6B9-71C2069D5814}" type="presOf" srcId="{243CBCE7-129C-4222-818B-CE9DDD2D5E2C}" destId="{48A2A466-978F-4CD4-9820-6CFBFF89C6FB}" srcOrd="1" destOrd="2" presId="urn:microsoft.com/office/officeart/2005/8/layout/hProcess6"/>
    <dgm:cxn modelId="{CB97ACC0-C45B-4161-AFD1-C475A347AAD3}" type="presOf" srcId="{E17295D1-8740-40D4-921A-626C8AD2D289}" destId="{B4C67FD6-0E9D-4D89-9BE4-09D827EECE91}" srcOrd="0" destOrd="0" presId="urn:microsoft.com/office/officeart/2005/8/layout/hProcess6"/>
    <dgm:cxn modelId="{2D28B9A0-4B14-44D5-AF7B-4599D5F6B245}" type="presOf" srcId="{5258FF9B-EA3A-43C7-8712-E05FA9BBA539}" destId="{D6E3D181-EDE7-4952-ABA0-F3670E657E10}" srcOrd="0" destOrd="0" presId="urn:microsoft.com/office/officeart/2005/8/layout/hProcess6"/>
    <dgm:cxn modelId="{DB2B57BF-46AC-4AF5-8528-BBB1C85F6EDD}" srcId="{5258FF9B-EA3A-43C7-8712-E05FA9BBA539}" destId="{4C1C2E03-D180-404D-B931-BFD15EBF1E1E}" srcOrd="0" destOrd="0" parTransId="{14D4D6BF-470A-4FDB-955F-A6C82CF33947}" sibTransId="{14134471-9DD3-4B34-A504-8C9EB22BDE00}"/>
    <dgm:cxn modelId="{C1E15607-FC54-4C41-921C-9412F69A8F9B}" type="presOf" srcId="{4C1C2E03-D180-404D-B931-BFD15EBF1E1E}" destId="{48A2A466-978F-4CD4-9820-6CFBFF89C6FB}" srcOrd="1" destOrd="0" presId="urn:microsoft.com/office/officeart/2005/8/layout/hProcess6"/>
    <dgm:cxn modelId="{7FE47DAB-5511-4078-8D56-CED24E903BCC}" srcId="{5258FF9B-EA3A-43C7-8712-E05FA9BBA539}" destId="{B720441B-3F5D-444A-93ED-547CAB9C1691}" srcOrd="1" destOrd="0" parTransId="{5FEF380B-C527-433C-99CB-17DD4B4C12DF}" sibTransId="{A0B6F00A-8C3D-4488-92ED-36DB4C833057}"/>
    <dgm:cxn modelId="{AD3689C1-7B83-4635-A6E2-DE163FD7C15C}" type="presOf" srcId="{2D67C121-7161-4050-834A-4987B4CD8AD9}" destId="{75F37165-5AF5-4156-85A9-C06184E97C32}" srcOrd="0" destOrd="0" presId="urn:microsoft.com/office/officeart/2005/8/layout/hProcess6"/>
    <dgm:cxn modelId="{55AA7EEF-F32C-4CD0-B03D-96B061046C46}" srcId="{2D67C121-7161-4050-834A-4987B4CD8AD9}" destId="{2F9E12BB-2131-4816-B804-C58AEDC69AFA}" srcOrd="1" destOrd="0" parTransId="{3D259F82-0CBD-4997-AC04-E69D67D9BD87}" sibTransId="{A7814FB9-EE05-4746-83EA-9053CA97FDFB}"/>
    <dgm:cxn modelId="{B35E2E03-9233-4EC9-9D77-A90671A5C42D}" srcId="{2D67C121-7161-4050-834A-4987B4CD8AD9}" destId="{47AE9ED2-5E1F-4C6D-80EA-883F9FE6E1B3}" srcOrd="0" destOrd="0" parTransId="{2B3B957C-714A-4BBD-8E09-8B93AE8CDFDA}" sibTransId="{21A1B7FC-F4A6-4281-BC9F-6EF3EAFBD570}"/>
    <dgm:cxn modelId="{8679E4DE-9957-48A9-95A1-0482ED269F69}" type="presOf" srcId="{2F9E12BB-2131-4816-B804-C58AEDC69AFA}" destId="{64885193-E908-4CB0-81AC-75D0C229A97E}" srcOrd="0" destOrd="1" presId="urn:microsoft.com/office/officeart/2005/8/layout/hProcess6"/>
    <dgm:cxn modelId="{6485C887-EE31-4E28-AB39-C71DB537FC15}" srcId="{E17295D1-8740-40D4-921A-626C8AD2D289}" destId="{8D40FE67-1AED-497C-BD7A-36730385299B}" srcOrd="1" destOrd="0" parTransId="{D5E4D3CB-7C78-4D90-AFDB-E8909E504A45}" sibTransId="{FA548605-7075-43CF-A1D4-4524D7101722}"/>
    <dgm:cxn modelId="{FA3EA991-267E-45D2-94A6-F1FD3E010090}" srcId="{6209F63F-1627-4084-8CB5-456E8CA6E433}" destId="{2D67C121-7161-4050-834A-4987B4CD8AD9}" srcOrd="0" destOrd="0" parTransId="{AC75BB8D-4CFA-434E-913C-860F223F21E8}" sibTransId="{BDCD2865-2F2F-4D6A-A10D-3F832ADA6FE3}"/>
    <dgm:cxn modelId="{68DF1FB8-B2C8-48E0-AE1D-9F6BD592B208}" type="presOf" srcId="{243CBCE7-129C-4222-818B-CE9DDD2D5E2C}" destId="{1CA9CD25-0D38-47D2-B63D-2D8252943F08}" srcOrd="0" destOrd="2" presId="urn:microsoft.com/office/officeart/2005/8/layout/hProcess6"/>
    <dgm:cxn modelId="{D1360D04-9370-4829-8315-E68CC716D466}" type="presOf" srcId="{47AE9ED2-5E1F-4C6D-80EA-883F9FE6E1B3}" destId="{64885193-E908-4CB0-81AC-75D0C229A97E}" srcOrd="0" destOrd="0" presId="urn:microsoft.com/office/officeart/2005/8/layout/hProcess6"/>
    <dgm:cxn modelId="{C6F2EF71-15BF-47F0-BE9B-836C5E9E7EF2}" type="presOf" srcId="{47AE9ED2-5E1F-4C6D-80EA-883F9FE6E1B3}" destId="{7BCA7D7D-2821-40FD-9924-9FE9266F5A85}" srcOrd="1" destOrd="0" presId="urn:microsoft.com/office/officeart/2005/8/layout/hProcess6"/>
    <dgm:cxn modelId="{095FCFA2-6F34-455D-B04C-D9D362B91C54}" type="presOf" srcId="{86EC6BEE-FB61-4FB7-999A-0D5687104311}" destId="{05F1CA64-810A-4AAD-AC13-D158F56EF338}" srcOrd="1" destOrd="0" presId="urn:microsoft.com/office/officeart/2005/8/layout/hProcess6"/>
    <dgm:cxn modelId="{8AC4F0D8-7248-495C-996A-0A23D72B8B58}" type="presOf" srcId="{B720441B-3F5D-444A-93ED-547CAB9C1691}" destId="{1CA9CD25-0D38-47D2-B63D-2D8252943F08}" srcOrd="0" destOrd="1" presId="urn:microsoft.com/office/officeart/2005/8/layout/hProcess6"/>
    <dgm:cxn modelId="{C9874DFF-F88E-4C6D-9CCD-EB2806FC0F87}" type="presOf" srcId="{B720441B-3F5D-444A-93ED-547CAB9C1691}" destId="{48A2A466-978F-4CD4-9820-6CFBFF89C6FB}" srcOrd="1" destOrd="1" presId="urn:microsoft.com/office/officeart/2005/8/layout/hProcess6"/>
    <dgm:cxn modelId="{93D648C7-F7C0-4720-BC67-95154BDCD9A1}" srcId="{5258FF9B-EA3A-43C7-8712-E05FA9BBA539}" destId="{243CBCE7-129C-4222-818B-CE9DDD2D5E2C}" srcOrd="2" destOrd="0" parTransId="{45143DF6-62EA-47B8-A077-71BE46EE45FB}" sibTransId="{1D319AF9-3BAB-4C4B-B910-DA7F0A0E3688}"/>
    <dgm:cxn modelId="{77D7FFC1-E479-4F08-972F-1F46C021567E}" type="presOf" srcId="{8D40FE67-1AED-497C-BD7A-36730385299B}" destId="{05F1CA64-810A-4AAD-AC13-D158F56EF338}" srcOrd="1" destOrd="1" presId="urn:microsoft.com/office/officeart/2005/8/layout/hProcess6"/>
    <dgm:cxn modelId="{A61B3C3D-8FB9-45BF-828D-2EE7FEAEFFC3}" type="presOf" srcId="{4C1C2E03-D180-404D-B931-BFD15EBF1E1E}" destId="{1CA9CD25-0D38-47D2-B63D-2D8252943F08}" srcOrd="0" destOrd="0" presId="urn:microsoft.com/office/officeart/2005/8/layout/hProcess6"/>
    <dgm:cxn modelId="{DA592661-7948-4F78-A452-7A19658E4608}" type="presOf" srcId="{2F9E12BB-2131-4816-B804-C58AEDC69AFA}" destId="{7BCA7D7D-2821-40FD-9924-9FE9266F5A85}" srcOrd="1" destOrd="1" presId="urn:microsoft.com/office/officeart/2005/8/layout/hProcess6"/>
    <dgm:cxn modelId="{23E15FD5-1602-4C3C-BD73-9B7B60E87A55}" type="presOf" srcId="{86EC6BEE-FB61-4FB7-999A-0D5687104311}" destId="{E65DE774-9A65-45A4-A3AD-0EFED091AC85}" srcOrd="0" destOrd="0" presId="urn:microsoft.com/office/officeart/2005/8/layout/hProcess6"/>
    <dgm:cxn modelId="{D3E83BAF-5D9A-4F34-BF39-1428509CD7F3}" type="presOf" srcId="{6209F63F-1627-4084-8CB5-456E8CA6E433}" destId="{F9448B84-223A-40F6-9C48-F44C871F2A3F}" srcOrd="0" destOrd="0" presId="urn:microsoft.com/office/officeart/2005/8/layout/hProcess6"/>
    <dgm:cxn modelId="{4AB18EBF-07BC-4224-A929-097659B6FFF8}" srcId="{6209F63F-1627-4084-8CB5-456E8CA6E433}" destId="{E17295D1-8740-40D4-921A-626C8AD2D289}" srcOrd="2" destOrd="0" parTransId="{D3468CF6-5BE4-44C3-9B5C-08DDEF6E8CB2}" sibTransId="{A6B360EB-14B5-4D26-AD6E-9CF6EB4A21D1}"/>
    <dgm:cxn modelId="{AD001B4C-596D-4962-8AA7-4D9B684727BF}" type="presOf" srcId="{8D40FE67-1AED-497C-BD7A-36730385299B}" destId="{E65DE774-9A65-45A4-A3AD-0EFED091AC85}" srcOrd="0" destOrd="1" presId="urn:microsoft.com/office/officeart/2005/8/layout/hProcess6"/>
    <dgm:cxn modelId="{AE425895-6D62-4660-94CF-8CEF1703C334}" srcId="{E17295D1-8740-40D4-921A-626C8AD2D289}" destId="{86EC6BEE-FB61-4FB7-999A-0D5687104311}" srcOrd="0" destOrd="0" parTransId="{D934EE01-0D40-4CC2-B33C-A42310FFB9A3}" sibTransId="{1D33514C-A178-4231-BAA1-7193CEEE5404}"/>
    <dgm:cxn modelId="{8ACF7308-7D29-4FD4-98A4-8F42642748CC}" srcId="{6209F63F-1627-4084-8CB5-456E8CA6E433}" destId="{5258FF9B-EA3A-43C7-8712-E05FA9BBA539}" srcOrd="1" destOrd="0" parTransId="{172AB0CC-7B51-4C72-8CC9-9DC59D237753}" sibTransId="{F3C100E1-223E-488F-BB90-4A4C2EC37B22}"/>
    <dgm:cxn modelId="{91D499B5-BF5C-499C-9F29-853ADBC199EE}" type="presParOf" srcId="{F9448B84-223A-40F6-9C48-F44C871F2A3F}" destId="{DC027436-AF8F-4513-AA85-936424F001BE}" srcOrd="0" destOrd="0" presId="urn:microsoft.com/office/officeart/2005/8/layout/hProcess6"/>
    <dgm:cxn modelId="{6EE31C54-CCE8-4893-AF2C-147DE6F642EF}" type="presParOf" srcId="{DC027436-AF8F-4513-AA85-936424F001BE}" destId="{88908619-9B68-45BE-9A7E-F3940A99C66F}" srcOrd="0" destOrd="0" presId="urn:microsoft.com/office/officeart/2005/8/layout/hProcess6"/>
    <dgm:cxn modelId="{957B0252-4EF3-413B-8583-AE68AD9A7604}" type="presParOf" srcId="{DC027436-AF8F-4513-AA85-936424F001BE}" destId="{64885193-E908-4CB0-81AC-75D0C229A97E}" srcOrd="1" destOrd="0" presId="urn:microsoft.com/office/officeart/2005/8/layout/hProcess6"/>
    <dgm:cxn modelId="{D2B829E3-1DE6-403B-8503-60ACB5444BB8}" type="presParOf" srcId="{DC027436-AF8F-4513-AA85-936424F001BE}" destId="{7BCA7D7D-2821-40FD-9924-9FE9266F5A85}" srcOrd="2" destOrd="0" presId="urn:microsoft.com/office/officeart/2005/8/layout/hProcess6"/>
    <dgm:cxn modelId="{3912F050-31AF-4F24-AF69-92512FFA6191}" type="presParOf" srcId="{DC027436-AF8F-4513-AA85-936424F001BE}" destId="{75F37165-5AF5-4156-85A9-C06184E97C32}" srcOrd="3" destOrd="0" presId="urn:microsoft.com/office/officeart/2005/8/layout/hProcess6"/>
    <dgm:cxn modelId="{A048BE92-B25E-4B0C-BFA2-BC11AC514950}" type="presParOf" srcId="{F9448B84-223A-40F6-9C48-F44C871F2A3F}" destId="{D1B375DE-3A34-4E27-B808-5F386F37F5C3}" srcOrd="1" destOrd="0" presId="urn:microsoft.com/office/officeart/2005/8/layout/hProcess6"/>
    <dgm:cxn modelId="{664EAB8E-9066-4F93-91EC-995F19FD1CFD}" type="presParOf" srcId="{F9448B84-223A-40F6-9C48-F44C871F2A3F}" destId="{7C88E8EE-F439-4B1A-B4A5-6552DF84ACA0}" srcOrd="2" destOrd="0" presId="urn:microsoft.com/office/officeart/2005/8/layout/hProcess6"/>
    <dgm:cxn modelId="{A1522EBD-0112-4A8D-B6E9-93C715EBF65D}" type="presParOf" srcId="{7C88E8EE-F439-4B1A-B4A5-6552DF84ACA0}" destId="{042330AE-F147-4364-ADA5-001A5E6AA0B4}" srcOrd="0" destOrd="0" presId="urn:microsoft.com/office/officeart/2005/8/layout/hProcess6"/>
    <dgm:cxn modelId="{245794E4-E3FA-4E18-9E95-502C3C8ADC6B}" type="presParOf" srcId="{7C88E8EE-F439-4B1A-B4A5-6552DF84ACA0}" destId="{1CA9CD25-0D38-47D2-B63D-2D8252943F08}" srcOrd="1" destOrd="0" presId="urn:microsoft.com/office/officeart/2005/8/layout/hProcess6"/>
    <dgm:cxn modelId="{2EA790C7-B6A3-452A-82BF-323D11F53CA2}" type="presParOf" srcId="{7C88E8EE-F439-4B1A-B4A5-6552DF84ACA0}" destId="{48A2A466-978F-4CD4-9820-6CFBFF89C6FB}" srcOrd="2" destOrd="0" presId="urn:microsoft.com/office/officeart/2005/8/layout/hProcess6"/>
    <dgm:cxn modelId="{41A832FA-1EA2-48BC-9089-EF8A87F078E5}" type="presParOf" srcId="{7C88E8EE-F439-4B1A-B4A5-6552DF84ACA0}" destId="{D6E3D181-EDE7-4952-ABA0-F3670E657E10}" srcOrd="3" destOrd="0" presId="urn:microsoft.com/office/officeart/2005/8/layout/hProcess6"/>
    <dgm:cxn modelId="{0E42BBC8-436C-4CAA-B467-3230588F60F6}" type="presParOf" srcId="{F9448B84-223A-40F6-9C48-F44C871F2A3F}" destId="{2482D5A5-950F-4BE4-AE44-F7C78C1FB70C}" srcOrd="3" destOrd="0" presId="urn:microsoft.com/office/officeart/2005/8/layout/hProcess6"/>
    <dgm:cxn modelId="{718850E0-FEDD-4847-AD90-8C074D5F8DCA}" type="presParOf" srcId="{F9448B84-223A-40F6-9C48-F44C871F2A3F}" destId="{612E8122-EE91-4D68-B477-311F07173CB4}" srcOrd="4" destOrd="0" presId="urn:microsoft.com/office/officeart/2005/8/layout/hProcess6"/>
    <dgm:cxn modelId="{95633D32-7AD3-40EC-B974-89865DF48928}" type="presParOf" srcId="{612E8122-EE91-4D68-B477-311F07173CB4}" destId="{735DF454-47B6-4B42-BA92-D50242CF9450}" srcOrd="0" destOrd="0" presId="urn:microsoft.com/office/officeart/2005/8/layout/hProcess6"/>
    <dgm:cxn modelId="{89E01DD3-A4D6-447C-972E-16565FD1965E}" type="presParOf" srcId="{612E8122-EE91-4D68-B477-311F07173CB4}" destId="{E65DE774-9A65-45A4-A3AD-0EFED091AC85}" srcOrd="1" destOrd="0" presId="urn:microsoft.com/office/officeart/2005/8/layout/hProcess6"/>
    <dgm:cxn modelId="{1374EDE7-BAFD-496F-AE84-4203AF6E4079}" type="presParOf" srcId="{612E8122-EE91-4D68-B477-311F07173CB4}" destId="{05F1CA64-810A-4AAD-AC13-D158F56EF338}" srcOrd="2" destOrd="0" presId="urn:microsoft.com/office/officeart/2005/8/layout/hProcess6"/>
    <dgm:cxn modelId="{4AC09BE0-C6C5-4BFE-A280-0855D887616B}" type="presParOf" srcId="{612E8122-EE91-4D68-B477-311F07173CB4}" destId="{B4C67FD6-0E9D-4D89-9BE4-09D827EECE91}" srcOrd="3" destOrd="0" presId="urn:microsoft.com/office/officeart/2005/8/layout/hProcess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09F63F-1627-4084-8CB5-456E8CA6E433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67C121-7161-4050-834A-4987B4CD8AD9}">
      <dgm:prSet phldrT="[Text]"/>
      <dgm:spPr/>
      <dgm:t>
        <a:bodyPr/>
        <a:lstStyle/>
        <a:p>
          <a:r>
            <a:rPr lang="en-US" dirty="0" smtClean="0"/>
            <a:t>Lock container/all members in</a:t>
          </a:r>
        </a:p>
        <a:p>
          <a:r>
            <a:rPr lang="en-US" dirty="0" err="1" smtClean="0"/>
            <a:t>eSciDoc</a:t>
          </a:r>
          <a:endParaRPr lang="en-US" dirty="0"/>
        </a:p>
      </dgm:t>
    </dgm:pt>
    <dgm:pt modelId="{AC75BB8D-4CFA-434E-913C-860F223F21E8}" type="parTrans" cxnId="{FA3EA991-267E-45D2-94A6-F1FD3E010090}">
      <dgm:prSet/>
      <dgm:spPr/>
      <dgm:t>
        <a:bodyPr/>
        <a:lstStyle/>
        <a:p>
          <a:endParaRPr lang="en-US"/>
        </a:p>
      </dgm:t>
    </dgm:pt>
    <dgm:pt modelId="{BDCD2865-2F2F-4D6A-A10D-3F832ADA6FE3}" type="sibTrans" cxnId="{FA3EA991-267E-45D2-94A6-F1FD3E010090}">
      <dgm:prSet/>
      <dgm:spPr/>
      <dgm:t>
        <a:bodyPr/>
        <a:lstStyle/>
        <a:p>
          <a:endParaRPr lang="en-US"/>
        </a:p>
      </dgm:t>
    </dgm:pt>
    <dgm:pt modelId="{47AE9ED2-5E1F-4C6D-80EA-883F9FE6E1B3}">
      <dgm:prSet phldrT="[Text]" custT="1"/>
      <dgm:spPr/>
      <dgm:t>
        <a:bodyPr/>
        <a:lstStyle/>
        <a:p>
          <a:r>
            <a:rPr lang="en-US" sz="900" dirty="0" smtClean="0"/>
            <a:t>escidoc:item1</a:t>
          </a:r>
          <a:endParaRPr lang="en-US" sz="900" dirty="0"/>
        </a:p>
      </dgm:t>
    </dgm:pt>
    <dgm:pt modelId="{2B3B957C-714A-4BBD-8E09-8B93AE8CDFDA}" type="parTrans" cxnId="{B35E2E03-9233-4EC9-9D77-A90671A5C42D}">
      <dgm:prSet/>
      <dgm:spPr/>
      <dgm:t>
        <a:bodyPr/>
        <a:lstStyle/>
        <a:p>
          <a:endParaRPr lang="en-US"/>
        </a:p>
      </dgm:t>
    </dgm:pt>
    <dgm:pt modelId="{21A1B7FC-F4A6-4281-BC9F-6EF3EAFBD570}" type="sibTrans" cxnId="{B35E2E03-9233-4EC9-9D77-A90671A5C42D}">
      <dgm:prSet/>
      <dgm:spPr/>
      <dgm:t>
        <a:bodyPr/>
        <a:lstStyle/>
        <a:p>
          <a:endParaRPr lang="en-US"/>
        </a:p>
      </dgm:t>
    </dgm:pt>
    <dgm:pt modelId="{2F9E12BB-2131-4816-B804-C58AEDC69AFA}">
      <dgm:prSet phldrT="[Text]" custT="1"/>
      <dgm:spPr/>
      <dgm:t>
        <a:bodyPr/>
        <a:lstStyle/>
        <a:p>
          <a:r>
            <a:rPr lang="en-US" sz="900" dirty="0" smtClean="0"/>
            <a:t>escidoc:item2</a:t>
          </a:r>
          <a:endParaRPr lang="en-US" sz="900" dirty="0"/>
        </a:p>
      </dgm:t>
    </dgm:pt>
    <dgm:pt modelId="{3D259F82-0CBD-4997-AC04-E69D67D9BD87}" type="parTrans" cxnId="{55AA7EEF-F32C-4CD0-B03D-96B061046C46}">
      <dgm:prSet/>
      <dgm:spPr/>
      <dgm:t>
        <a:bodyPr/>
        <a:lstStyle/>
        <a:p>
          <a:endParaRPr lang="en-US"/>
        </a:p>
      </dgm:t>
    </dgm:pt>
    <dgm:pt modelId="{A7814FB9-EE05-4746-83EA-9053CA97FDFB}" type="sibTrans" cxnId="{55AA7EEF-F32C-4CD0-B03D-96B061046C46}">
      <dgm:prSet/>
      <dgm:spPr/>
      <dgm:t>
        <a:bodyPr/>
        <a:lstStyle/>
        <a:p>
          <a:endParaRPr lang="en-US"/>
        </a:p>
      </dgm:t>
    </dgm:pt>
    <dgm:pt modelId="{5258FF9B-EA3A-43C7-8712-E05FA9BBA539}">
      <dgm:prSet phldrT="[Text]"/>
      <dgm:spPr/>
      <dgm:t>
        <a:bodyPr/>
        <a:lstStyle/>
        <a:p>
          <a:r>
            <a:rPr lang="en-US" dirty="0" smtClean="0"/>
            <a:t>Updates of metadata store</a:t>
          </a:r>
          <a:endParaRPr lang="en-US" dirty="0"/>
        </a:p>
      </dgm:t>
    </dgm:pt>
    <dgm:pt modelId="{172AB0CC-7B51-4C72-8CC9-9DC59D237753}" type="parTrans" cxnId="{8ACF7308-7D29-4FD4-98A4-8F42642748CC}">
      <dgm:prSet/>
      <dgm:spPr/>
      <dgm:t>
        <a:bodyPr/>
        <a:lstStyle/>
        <a:p>
          <a:endParaRPr lang="en-US"/>
        </a:p>
      </dgm:t>
    </dgm:pt>
    <dgm:pt modelId="{F3C100E1-223E-488F-BB90-4A4C2EC37B22}" type="sibTrans" cxnId="{8ACF7308-7D29-4FD4-98A4-8F42642748CC}">
      <dgm:prSet/>
      <dgm:spPr/>
      <dgm:t>
        <a:bodyPr/>
        <a:lstStyle/>
        <a:p>
          <a:endParaRPr lang="en-US"/>
        </a:p>
      </dgm:t>
    </dgm:pt>
    <dgm:pt modelId="{4C1C2E03-D180-404D-B931-BFD15EBF1E1E}">
      <dgm:prSet phldrT="[Text]" custT="1"/>
      <dgm:spPr/>
      <dgm:t>
        <a:bodyPr/>
        <a:lstStyle/>
        <a:p>
          <a:r>
            <a:rPr lang="en-US" sz="900" dirty="0" smtClean="0"/>
            <a:t>Escidoc:item1(metadata)</a:t>
          </a:r>
          <a:endParaRPr lang="en-US" sz="900" dirty="0"/>
        </a:p>
      </dgm:t>
    </dgm:pt>
    <dgm:pt modelId="{14D4D6BF-470A-4FDB-955F-A6C82CF33947}" type="parTrans" cxnId="{DB2B57BF-46AC-4AF5-8528-BBB1C85F6EDD}">
      <dgm:prSet/>
      <dgm:spPr/>
      <dgm:t>
        <a:bodyPr/>
        <a:lstStyle/>
        <a:p>
          <a:endParaRPr lang="en-US"/>
        </a:p>
      </dgm:t>
    </dgm:pt>
    <dgm:pt modelId="{14134471-9DD3-4B34-A504-8C9EB22BDE00}" type="sibTrans" cxnId="{DB2B57BF-46AC-4AF5-8528-BBB1C85F6EDD}">
      <dgm:prSet/>
      <dgm:spPr/>
      <dgm:t>
        <a:bodyPr/>
        <a:lstStyle/>
        <a:p>
          <a:endParaRPr lang="en-US"/>
        </a:p>
      </dgm:t>
    </dgm:pt>
    <dgm:pt modelId="{B720441B-3F5D-444A-93ED-547CAB9C1691}">
      <dgm:prSet phldrT="[Text]" custT="1"/>
      <dgm:spPr/>
      <dgm:t>
        <a:bodyPr/>
        <a:lstStyle/>
        <a:p>
          <a:r>
            <a:rPr lang="en-US" sz="900" dirty="0" smtClean="0"/>
            <a:t>Escidoc:item2(metadata)</a:t>
          </a:r>
          <a:endParaRPr lang="en-US" sz="900" dirty="0"/>
        </a:p>
      </dgm:t>
    </dgm:pt>
    <dgm:pt modelId="{5FEF380B-C527-433C-99CB-17DD4B4C12DF}" type="parTrans" cxnId="{7FE47DAB-5511-4078-8D56-CED24E903BCC}">
      <dgm:prSet/>
      <dgm:spPr/>
      <dgm:t>
        <a:bodyPr/>
        <a:lstStyle/>
        <a:p>
          <a:endParaRPr lang="en-US"/>
        </a:p>
      </dgm:t>
    </dgm:pt>
    <dgm:pt modelId="{A0B6F00A-8C3D-4488-92ED-36DB4C833057}" type="sibTrans" cxnId="{7FE47DAB-5511-4078-8D56-CED24E903BCC}">
      <dgm:prSet/>
      <dgm:spPr/>
      <dgm:t>
        <a:bodyPr/>
        <a:lstStyle/>
        <a:p>
          <a:endParaRPr lang="en-US"/>
        </a:p>
      </dgm:t>
    </dgm:pt>
    <dgm:pt modelId="{243CBCE7-129C-4222-818B-CE9DDD2D5E2C}">
      <dgm:prSet phldrT="[Text]" custT="1"/>
      <dgm:spPr/>
      <dgm:t>
        <a:bodyPr/>
        <a:lstStyle/>
        <a:p>
          <a:r>
            <a:rPr lang="en-US" sz="900" dirty="0" smtClean="0"/>
            <a:t>only not withdrawn can be modified </a:t>
          </a:r>
          <a:endParaRPr lang="en-US" sz="900" dirty="0"/>
        </a:p>
      </dgm:t>
    </dgm:pt>
    <dgm:pt modelId="{45143DF6-62EA-47B8-A077-71BE46EE45FB}" type="parTrans" cxnId="{93D648C7-F7C0-4720-BC67-95154BDCD9A1}">
      <dgm:prSet/>
      <dgm:spPr/>
      <dgm:t>
        <a:bodyPr/>
        <a:lstStyle/>
        <a:p>
          <a:endParaRPr lang="en-US"/>
        </a:p>
      </dgm:t>
    </dgm:pt>
    <dgm:pt modelId="{1D319AF9-3BAB-4C4B-B910-DA7F0A0E3688}" type="sibTrans" cxnId="{93D648C7-F7C0-4720-BC67-95154BDCD9A1}">
      <dgm:prSet/>
      <dgm:spPr/>
      <dgm:t>
        <a:bodyPr/>
        <a:lstStyle/>
        <a:p>
          <a:endParaRPr lang="en-US"/>
        </a:p>
      </dgm:t>
    </dgm:pt>
    <dgm:pt modelId="{E17295D1-8740-40D4-921A-626C8AD2D289}">
      <dgm:prSet phldrT="[Text]" custT="1"/>
      <dgm:spPr/>
      <dgm:t>
        <a:bodyPr/>
        <a:lstStyle/>
        <a:p>
          <a:r>
            <a:rPr lang="en-US" sz="900" dirty="0" smtClean="0"/>
            <a:t>Unlock container/all members in</a:t>
          </a:r>
        </a:p>
        <a:p>
          <a:r>
            <a:rPr lang="en-US" sz="900" dirty="0" err="1" smtClean="0"/>
            <a:t>eSciDoc</a:t>
          </a:r>
          <a:endParaRPr lang="en-US" sz="900" dirty="0"/>
        </a:p>
      </dgm:t>
    </dgm:pt>
    <dgm:pt modelId="{D3468CF6-5BE4-44C3-9B5C-08DDEF6E8CB2}" type="parTrans" cxnId="{4AB18EBF-07BC-4224-A929-097659B6FFF8}">
      <dgm:prSet/>
      <dgm:spPr/>
      <dgm:t>
        <a:bodyPr/>
        <a:lstStyle/>
        <a:p>
          <a:endParaRPr lang="en-US"/>
        </a:p>
      </dgm:t>
    </dgm:pt>
    <dgm:pt modelId="{A6B360EB-14B5-4D26-AD6E-9CF6EB4A21D1}" type="sibTrans" cxnId="{4AB18EBF-07BC-4224-A929-097659B6FFF8}">
      <dgm:prSet/>
      <dgm:spPr/>
      <dgm:t>
        <a:bodyPr/>
        <a:lstStyle/>
        <a:p>
          <a:endParaRPr lang="en-US"/>
        </a:p>
      </dgm:t>
    </dgm:pt>
    <dgm:pt modelId="{86EC6BEE-FB61-4FB7-999A-0D5687104311}">
      <dgm:prSet phldrT="[Text]" custT="1"/>
      <dgm:spPr/>
      <dgm:t>
        <a:bodyPr/>
        <a:lstStyle/>
        <a:p>
          <a:r>
            <a:rPr lang="en-US" sz="900" dirty="0" smtClean="0"/>
            <a:t>Escidoc:item1</a:t>
          </a:r>
          <a:endParaRPr lang="en-US" sz="900" dirty="0"/>
        </a:p>
      </dgm:t>
    </dgm:pt>
    <dgm:pt modelId="{D934EE01-0D40-4CC2-B33C-A42310FFB9A3}" type="parTrans" cxnId="{AE425895-6D62-4660-94CF-8CEF1703C334}">
      <dgm:prSet/>
      <dgm:spPr/>
      <dgm:t>
        <a:bodyPr/>
        <a:lstStyle/>
        <a:p>
          <a:endParaRPr lang="en-US"/>
        </a:p>
      </dgm:t>
    </dgm:pt>
    <dgm:pt modelId="{1D33514C-A178-4231-BAA1-7193CEEE5404}" type="sibTrans" cxnId="{AE425895-6D62-4660-94CF-8CEF1703C334}">
      <dgm:prSet/>
      <dgm:spPr/>
      <dgm:t>
        <a:bodyPr/>
        <a:lstStyle/>
        <a:p>
          <a:endParaRPr lang="en-US"/>
        </a:p>
      </dgm:t>
    </dgm:pt>
    <dgm:pt modelId="{8D40FE67-1AED-497C-BD7A-36730385299B}">
      <dgm:prSet phldrT="[Text]" custT="1"/>
      <dgm:spPr/>
      <dgm:t>
        <a:bodyPr/>
        <a:lstStyle/>
        <a:p>
          <a:r>
            <a:rPr lang="en-US" sz="900" dirty="0" smtClean="0"/>
            <a:t>Escidoc:item2</a:t>
          </a:r>
          <a:endParaRPr lang="en-US" sz="900" dirty="0"/>
        </a:p>
      </dgm:t>
    </dgm:pt>
    <dgm:pt modelId="{D5E4D3CB-7C78-4D90-AFDB-E8909E504A45}" type="parTrans" cxnId="{6485C887-EE31-4E28-AB39-C71DB537FC15}">
      <dgm:prSet/>
      <dgm:spPr/>
      <dgm:t>
        <a:bodyPr/>
        <a:lstStyle/>
        <a:p>
          <a:endParaRPr lang="en-US"/>
        </a:p>
      </dgm:t>
    </dgm:pt>
    <dgm:pt modelId="{FA548605-7075-43CF-A1D4-4524D7101722}" type="sibTrans" cxnId="{6485C887-EE31-4E28-AB39-C71DB537FC15}">
      <dgm:prSet/>
      <dgm:spPr/>
      <dgm:t>
        <a:bodyPr/>
        <a:lstStyle/>
        <a:p>
          <a:endParaRPr lang="en-US"/>
        </a:p>
      </dgm:t>
    </dgm:pt>
    <dgm:pt modelId="{F9448B84-223A-40F6-9C48-F44C871F2A3F}" type="pres">
      <dgm:prSet presAssocID="{6209F63F-1627-4084-8CB5-456E8CA6E43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027436-AF8F-4513-AA85-936424F001BE}" type="pres">
      <dgm:prSet presAssocID="{2D67C121-7161-4050-834A-4987B4CD8AD9}" presName="compNode" presStyleCnt="0"/>
      <dgm:spPr/>
    </dgm:pt>
    <dgm:pt modelId="{88908619-9B68-45BE-9A7E-F3940A99C66F}" type="pres">
      <dgm:prSet presAssocID="{2D67C121-7161-4050-834A-4987B4CD8AD9}" presName="noGeometry" presStyleCnt="0"/>
      <dgm:spPr/>
    </dgm:pt>
    <dgm:pt modelId="{64885193-E908-4CB0-81AC-75D0C229A97E}" type="pres">
      <dgm:prSet presAssocID="{2D67C121-7161-4050-834A-4987B4CD8AD9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CA7D7D-2821-40FD-9924-9FE9266F5A85}" type="pres">
      <dgm:prSet presAssocID="{2D67C121-7161-4050-834A-4987B4CD8AD9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75F37165-5AF5-4156-85A9-C06184E97C32}" type="pres">
      <dgm:prSet presAssocID="{2D67C121-7161-4050-834A-4987B4CD8AD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375DE-3A34-4E27-B808-5F386F37F5C3}" type="pres">
      <dgm:prSet presAssocID="{2D67C121-7161-4050-834A-4987B4CD8AD9}" presName="aSpace" presStyleCnt="0"/>
      <dgm:spPr/>
    </dgm:pt>
    <dgm:pt modelId="{7C88E8EE-F439-4B1A-B4A5-6552DF84ACA0}" type="pres">
      <dgm:prSet presAssocID="{5258FF9B-EA3A-43C7-8712-E05FA9BBA539}" presName="compNode" presStyleCnt="0"/>
      <dgm:spPr/>
    </dgm:pt>
    <dgm:pt modelId="{042330AE-F147-4364-ADA5-001A5E6AA0B4}" type="pres">
      <dgm:prSet presAssocID="{5258FF9B-EA3A-43C7-8712-E05FA9BBA539}" presName="noGeometry" presStyleCnt="0"/>
      <dgm:spPr/>
    </dgm:pt>
    <dgm:pt modelId="{1CA9CD25-0D38-47D2-B63D-2D8252943F08}" type="pres">
      <dgm:prSet presAssocID="{5258FF9B-EA3A-43C7-8712-E05FA9BBA539}" presName="childTextVisible" presStyleLbl="bgAccFollowNode1" presStyleIdx="1" presStyleCnt="3" custScaleX="110600" custLinFactNeighborX="1" custLinFactNeighborY="-2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A2A466-978F-4CD4-9820-6CFBFF89C6FB}" type="pres">
      <dgm:prSet presAssocID="{5258FF9B-EA3A-43C7-8712-E05FA9BBA539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D6E3D181-EDE7-4952-ABA0-F3670E657E10}" type="pres">
      <dgm:prSet presAssocID="{5258FF9B-EA3A-43C7-8712-E05FA9BBA539}" presName="parentText" presStyleLbl="node1" presStyleIdx="1" presStyleCnt="3" custScaleX="117159" custLinFactNeighborX="-1448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82D5A5-950F-4BE4-AE44-F7C78C1FB70C}" type="pres">
      <dgm:prSet presAssocID="{5258FF9B-EA3A-43C7-8712-E05FA9BBA539}" presName="aSpace" presStyleCnt="0"/>
      <dgm:spPr/>
    </dgm:pt>
    <dgm:pt modelId="{612E8122-EE91-4D68-B477-311F07173CB4}" type="pres">
      <dgm:prSet presAssocID="{E17295D1-8740-40D4-921A-626C8AD2D289}" presName="compNode" presStyleCnt="0"/>
      <dgm:spPr/>
    </dgm:pt>
    <dgm:pt modelId="{735DF454-47B6-4B42-BA92-D50242CF9450}" type="pres">
      <dgm:prSet presAssocID="{E17295D1-8740-40D4-921A-626C8AD2D289}" presName="noGeometry" presStyleCnt="0"/>
      <dgm:spPr/>
    </dgm:pt>
    <dgm:pt modelId="{E65DE774-9A65-45A4-A3AD-0EFED091AC85}" type="pres">
      <dgm:prSet presAssocID="{E17295D1-8740-40D4-921A-626C8AD2D289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F1CA64-810A-4AAD-AC13-D158F56EF338}" type="pres">
      <dgm:prSet presAssocID="{E17295D1-8740-40D4-921A-626C8AD2D289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B4C67FD6-0E9D-4D89-9BE4-09D827EECE91}" type="pres">
      <dgm:prSet presAssocID="{E17295D1-8740-40D4-921A-626C8AD2D289}" presName="parentText" presStyleLbl="node1" presStyleIdx="2" presStyleCnt="3" custScaleX="148414" custScaleY="142711" custLinFactNeighborX="-1479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3A4B95-9946-48CC-B194-F491C64C0883}" type="presOf" srcId="{4C1C2E03-D180-404D-B931-BFD15EBF1E1E}" destId="{1CA9CD25-0D38-47D2-B63D-2D8252943F08}" srcOrd="0" destOrd="0" presId="urn:microsoft.com/office/officeart/2005/8/layout/hProcess6"/>
    <dgm:cxn modelId="{CA96905D-C5E3-4E30-B32E-830861204035}" type="presOf" srcId="{B720441B-3F5D-444A-93ED-547CAB9C1691}" destId="{1CA9CD25-0D38-47D2-B63D-2D8252943F08}" srcOrd="0" destOrd="1" presId="urn:microsoft.com/office/officeart/2005/8/layout/hProcess6"/>
    <dgm:cxn modelId="{2374A1D7-31FD-4603-9CEA-F220E86DA42B}" type="presOf" srcId="{4C1C2E03-D180-404D-B931-BFD15EBF1E1E}" destId="{48A2A466-978F-4CD4-9820-6CFBFF89C6FB}" srcOrd="1" destOrd="0" presId="urn:microsoft.com/office/officeart/2005/8/layout/hProcess6"/>
    <dgm:cxn modelId="{D147B202-1C1E-48B2-AE18-DE0FA64F5B9E}" type="presOf" srcId="{86EC6BEE-FB61-4FB7-999A-0D5687104311}" destId="{05F1CA64-810A-4AAD-AC13-D158F56EF338}" srcOrd="1" destOrd="0" presId="urn:microsoft.com/office/officeart/2005/8/layout/hProcess6"/>
    <dgm:cxn modelId="{AAD228A0-5D55-4D2E-965B-77E7F783F0E5}" type="presOf" srcId="{47AE9ED2-5E1F-4C6D-80EA-883F9FE6E1B3}" destId="{64885193-E908-4CB0-81AC-75D0C229A97E}" srcOrd="0" destOrd="0" presId="urn:microsoft.com/office/officeart/2005/8/layout/hProcess6"/>
    <dgm:cxn modelId="{68319F0D-6089-40E5-8E73-BB56FA980A13}" type="presOf" srcId="{5258FF9B-EA3A-43C7-8712-E05FA9BBA539}" destId="{D6E3D181-EDE7-4952-ABA0-F3670E657E10}" srcOrd="0" destOrd="0" presId="urn:microsoft.com/office/officeart/2005/8/layout/hProcess6"/>
    <dgm:cxn modelId="{DB2B57BF-46AC-4AF5-8528-BBB1C85F6EDD}" srcId="{5258FF9B-EA3A-43C7-8712-E05FA9BBA539}" destId="{4C1C2E03-D180-404D-B931-BFD15EBF1E1E}" srcOrd="0" destOrd="0" parTransId="{14D4D6BF-470A-4FDB-955F-A6C82CF33947}" sibTransId="{14134471-9DD3-4B34-A504-8C9EB22BDE00}"/>
    <dgm:cxn modelId="{69197F0D-CA71-459E-97DC-DF74CBEFDA42}" type="presOf" srcId="{243CBCE7-129C-4222-818B-CE9DDD2D5E2C}" destId="{48A2A466-978F-4CD4-9820-6CFBFF89C6FB}" srcOrd="1" destOrd="2" presId="urn:microsoft.com/office/officeart/2005/8/layout/hProcess6"/>
    <dgm:cxn modelId="{6CCAC06B-6C27-4774-825B-41CC03501C0C}" type="presOf" srcId="{86EC6BEE-FB61-4FB7-999A-0D5687104311}" destId="{E65DE774-9A65-45A4-A3AD-0EFED091AC85}" srcOrd="0" destOrd="0" presId="urn:microsoft.com/office/officeart/2005/8/layout/hProcess6"/>
    <dgm:cxn modelId="{7FE47DAB-5511-4078-8D56-CED24E903BCC}" srcId="{5258FF9B-EA3A-43C7-8712-E05FA9BBA539}" destId="{B720441B-3F5D-444A-93ED-547CAB9C1691}" srcOrd="1" destOrd="0" parTransId="{5FEF380B-C527-433C-99CB-17DD4B4C12DF}" sibTransId="{A0B6F00A-8C3D-4488-92ED-36DB4C833057}"/>
    <dgm:cxn modelId="{67495160-ACF5-45CA-BA3B-D0F2F99F4AFD}" type="presOf" srcId="{6209F63F-1627-4084-8CB5-456E8CA6E433}" destId="{F9448B84-223A-40F6-9C48-F44C871F2A3F}" srcOrd="0" destOrd="0" presId="urn:microsoft.com/office/officeart/2005/8/layout/hProcess6"/>
    <dgm:cxn modelId="{55AA7EEF-F32C-4CD0-B03D-96B061046C46}" srcId="{2D67C121-7161-4050-834A-4987B4CD8AD9}" destId="{2F9E12BB-2131-4816-B804-C58AEDC69AFA}" srcOrd="1" destOrd="0" parTransId="{3D259F82-0CBD-4997-AC04-E69D67D9BD87}" sibTransId="{A7814FB9-EE05-4746-83EA-9053CA97FDFB}"/>
    <dgm:cxn modelId="{B35E2E03-9233-4EC9-9D77-A90671A5C42D}" srcId="{2D67C121-7161-4050-834A-4987B4CD8AD9}" destId="{47AE9ED2-5E1F-4C6D-80EA-883F9FE6E1B3}" srcOrd="0" destOrd="0" parTransId="{2B3B957C-714A-4BBD-8E09-8B93AE8CDFDA}" sibTransId="{21A1B7FC-F4A6-4281-BC9F-6EF3EAFBD570}"/>
    <dgm:cxn modelId="{C6BEF315-6091-4B3F-9CB5-6B2B97610AE6}" type="presOf" srcId="{8D40FE67-1AED-497C-BD7A-36730385299B}" destId="{05F1CA64-810A-4AAD-AC13-D158F56EF338}" srcOrd="1" destOrd="1" presId="urn:microsoft.com/office/officeart/2005/8/layout/hProcess6"/>
    <dgm:cxn modelId="{6485C887-EE31-4E28-AB39-C71DB537FC15}" srcId="{E17295D1-8740-40D4-921A-626C8AD2D289}" destId="{8D40FE67-1AED-497C-BD7A-36730385299B}" srcOrd="1" destOrd="0" parTransId="{D5E4D3CB-7C78-4D90-AFDB-E8909E504A45}" sibTransId="{FA548605-7075-43CF-A1D4-4524D7101722}"/>
    <dgm:cxn modelId="{E9D2313A-81FA-4737-A980-E25F3169933A}" type="presOf" srcId="{47AE9ED2-5E1F-4C6D-80EA-883F9FE6E1B3}" destId="{7BCA7D7D-2821-40FD-9924-9FE9266F5A85}" srcOrd="1" destOrd="0" presId="urn:microsoft.com/office/officeart/2005/8/layout/hProcess6"/>
    <dgm:cxn modelId="{604B2E77-C983-444C-A91B-B9DC3DCD8D2E}" type="presOf" srcId="{8D40FE67-1AED-497C-BD7A-36730385299B}" destId="{E65DE774-9A65-45A4-A3AD-0EFED091AC85}" srcOrd="0" destOrd="1" presId="urn:microsoft.com/office/officeart/2005/8/layout/hProcess6"/>
    <dgm:cxn modelId="{FA3EA991-267E-45D2-94A6-F1FD3E010090}" srcId="{6209F63F-1627-4084-8CB5-456E8CA6E433}" destId="{2D67C121-7161-4050-834A-4987B4CD8AD9}" srcOrd="0" destOrd="0" parTransId="{AC75BB8D-4CFA-434E-913C-860F223F21E8}" sibTransId="{BDCD2865-2F2F-4D6A-A10D-3F832ADA6FE3}"/>
    <dgm:cxn modelId="{8290165B-0536-439E-8159-D79C0FAAFCF3}" type="presOf" srcId="{243CBCE7-129C-4222-818B-CE9DDD2D5E2C}" destId="{1CA9CD25-0D38-47D2-B63D-2D8252943F08}" srcOrd="0" destOrd="2" presId="urn:microsoft.com/office/officeart/2005/8/layout/hProcess6"/>
    <dgm:cxn modelId="{39DCAF82-5E50-46FB-A202-1452DC12DC89}" type="presOf" srcId="{2D67C121-7161-4050-834A-4987B4CD8AD9}" destId="{75F37165-5AF5-4156-85A9-C06184E97C32}" srcOrd="0" destOrd="0" presId="urn:microsoft.com/office/officeart/2005/8/layout/hProcess6"/>
    <dgm:cxn modelId="{F5685664-9C0C-4DAC-8916-0A3463B67205}" type="presOf" srcId="{2F9E12BB-2131-4816-B804-C58AEDC69AFA}" destId="{64885193-E908-4CB0-81AC-75D0C229A97E}" srcOrd="0" destOrd="1" presId="urn:microsoft.com/office/officeart/2005/8/layout/hProcess6"/>
    <dgm:cxn modelId="{93D648C7-F7C0-4720-BC67-95154BDCD9A1}" srcId="{5258FF9B-EA3A-43C7-8712-E05FA9BBA539}" destId="{243CBCE7-129C-4222-818B-CE9DDD2D5E2C}" srcOrd="2" destOrd="0" parTransId="{45143DF6-62EA-47B8-A077-71BE46EE45FB}" sibTransId="{1D319AF9-3BAB-4C4B-B910-DA7F0A0E3688}"/>
    <dgm:cxn modelId="{9F6FB19D-60C3-4EBA-82B8-58E0B9407407}" type="presOf" srcId="{E17295D1-8740-40D4-921A-626C8AD2D289}" destId="{B4C67FD6-0E9D-4D89-9BE4-09D827EECE91}" srcOrd="0" destOrd="0" presId="urn:microsoft.com/office/officeart/2005/8/layout/hProcess6"/>
    <dgm:cxn modelId="{4AB18EBF-07BC-4224-A929-097659B6FFF8}" srcId="{6209F63F-1627-4084-8CB5-456E8CA6E433}" destId="{E17295D1-8740-40D4-921A-626C8AD2D289}" srcOrd="2" destOrd="0" parTransId="{D3468CF6-5BE4-44C3-9B5C-08DDEF6E8CB2}" sibTransId="{A6B360EB-14B5-4D26-AD6E-9CF6EB4A21D1}"/>
    <dgm:cxn modelId="{E232C91F-9517-4CBC-BC51-D6EAC570B8DA}" type="presOf" srcId="{2F9E12BB-2131-4816-B804-C58AEDC69AFA}" destId="{7BCA7D7D-2821-40FD-9924-9FE9266F5A85}" srcOrd="1" destOrd="1" presId="urn:microsoft.com/office/officeart/2005/8/layout/hProcess6"/>
    <dgm:cxn modelId="{3DBC6127-4B78-41D7-8503-A811B753B19E}" type="presOf" srcId="{B720441B-3F5D-444A-93ED-547CAB9C1691}" destId="{48A2A466-978F-4CD4-9820-6CFBFF89C6FB}" srcOrd="1" destOrd="1" presId="urn:microsoft.com/office/officeart/2005/8/layout/hProcess6"/>
    <dgm:cxn modelId="{AE425895-6D62-4660-94CF-8CEF1703C334}" srcId="{E17295D1-8740-40D4-921A-626C8AD2D289}" destId="{86EC6BEE-FB61-4FB7-999A-0D5687104311}" srcOrd="0" destOrd="0" parTransId="{D934EE01-0D40-4CC2-B33C-A42310FFB9A3}" sibTransId="{1D33514C-A178-4231-BAA1-7193CEEE5404}"/>
    <dgm:cxn modelId="{8ACF7308-7D29-4FD4-98A4-8F42642748CC}" srcId="{6209F63F-1627-4084-8CB5-456E8CA6E433}" destId="{5258FF9B-EA3A-43C7-8712-E05FA9BBA539}" srcOrd="1" destOrd="0" parTransId="{172AB0CC-7B51-4C72-8CC9-9DC59D237753}" sibTransId="{F3C100E1-223E-488F-BB90-4A4C2EC37B22}"/>
    <dgm:cxn modelId="{0709AE43-3468-42A2-B2EA-08A07A414F51}" type="presParOf" srcId="{F9448B84-223A-40F6-9C48-F44C871F2A3F}" destId="{DC027436-AF8F-4513-AA85-936424F001BE}" srcOrd="0" destOrd="0" presId="urn:microsoft.com/office/officeart/2005/8/layout/hProcess6"/>
    <dgm:cxn modelId="{CEEEE56C-F8C7-437C-B354-3FBF4F4BB511}" type="presParOf" srcId="{DC027436-AF8F-4513-AA85-936424F001BE}" destId="{88908619-9B68-45BE-9A7E-F3940A99C66F}" srcOrd="0" destOrd="0" presId="urn:microsoft.com/office/officeart/2005/8/layout/hProcess6"/>
    <dgm:cxn modelId="{B1656554-9A80-4D2C-86D0-DB75854121EA}" type="presParOf" srcId="{DC027436-AF8F-4513-AA85-936424F001BE}" destId="{64885193-E908-4CB0-81AC-75D0C229A97E}" srcOrd="1" destOrd="0" presId="urn:microsoft.com/office/officeart/2005/8/layout/hProcess6"/>
    <dgm:cxn modelId="{126CA36B-C2B4-407B-826C-5D8563A77D5D}" type="presParOf" srcId="{DC027436-AF8F-4513-AA85-936424F001BE}" destId="{7BCA7D7D-2821-40FD-9924-9FE9266F5A85}" srcOrd="2" destOrd="0" presId="urn:microsoft.com/office/officeart/2005/8/layout/hProcess6"/>
    <dgm:cxn modelId="{BAD803A8-3F82-42EB-AFDA-A1051480266F}" type="presParOf" srcId="{DC027436-AF8F-4513-AA85-936424F001BE}" destId="{75F37165-5AF5-4156-85A9-C06184E97C32}" srcOrd="3" destOrd="0" presId="urn:microsoft.com/office/officeart/2005/8/layout/hProcess6"/>
    <dgm:cxn modelId="{3DC86B20-3849-4DED-ABBB-CEE86E63D76E}" type="presParOf" srcId="{F9448B84-223A-40F6-9C48-F44C871F2A3F}" destId="{D1B375DE-3A34-4E27-B808-5F386F37F5C3}" srcOrd="1" destOrd="0" presId="urn:microsoft.com/office/officeart/2005/8/layout/hProcess6"/>
    <dgm:cxn modelId="{A8C1C2CA-1EDD-4146-9D05-8E3AF2A5E26A}" type="presParOf" srcId="{F9448B84-223A-40F6-9C48-F44C871F2A3F}" destId="{7C88E8EE-F439-4B1A-B4A5-6552DF84ACA0}" srcOrd="2" destOrd="0" presId="urn:microsoft.com/office/officeart/2005/8/layout/hProcess6"/>
    <dgm:cxn modelId="{7A24D24E-A014-4C9E-9916-9D42B7B02136}" type="presParOf" srcId="{7C88E8EE-F439-4B1A-B4A5-6552DF84ACA0}" destId="{042330AE-F147-4364-ADA5-001A5E6AA0B4}" srcOrd="0" destOrd="0" presId="urn:microsoft.com/office/officeart/2005/8/layout/hProcess6"/>
    <dgm:cxn modelId="{A7ADC1A1-3A6A-4308-92F4-8E9ECA61C5C1}" type="presParOf" srcId="{7C88E8EE-F439-4B1A-B4A5-6552DF84ACA0}" destId="{1CA9CD25-0D38-47D2-B63D-2D8252943F08}" srcOrd="1" destOrd="0" presId="urn:microsoft.com/office/officeart/2005/8/layout/hProcess6"/>
    <dgm:cxn modelId="{C17C32F7-5116-4A40-AD65-1363A6FE555E}" type="presParOf" srcId="{7C88E8EE-F439-4B1A-B4A5-6552DF84ACA0}" destId="{48A2A466-978F-4CD4-9820-6CFBFF89C6FB}" srcOrd="2" destOrd="0" presId="urn:microsoft.com/office/officeart/2005/8/layout/hProcess6"/>
    <dgm:cxn modelId="{7C3694B6-F699-4A60-B6B1-2CFC3912CDC3}" type="presParOf" srcId="{7C88E8EE-F439-4B1A-B4A5-6552DF84ACA0}" destId="{D6E3D181-EDE7-4952-ABA0-F3670E657E10}" srcOrd="3" destOrd="0" presId="urn:microsoft.com/office/officeart/2005/8/layout/hProcess6"/>
    <dgm:cxn modelId="{B6EBD5A3-4092-4BB4-BE93-B39F9985727F}" type="presParOf" srcId="{F9448B84-223A-40F6-9C48-F44C871F2A3F}" destId="{2482D5A5-950F-4BE4-AE44-F7C78C1FB70C}" srcOrd="3" destOrd="0" presId="urn:microsoft.com/office/officeart/2005/8/layout/hProcess6"/>
    <dgm:cxn modelId="{72C2DDC2-A154-40C1-8513-A43295533807}" type="presParOf" srcId="{F9448B84-223A-40F6-9C48-F44C871F2A3F}" destId="{612E8122-EE91-4D68-B477-311F07173CB4}" srcOrd="4" destOrd="0" presId="urn:microsoft.com/office/officeart/2005/8/layout/hProcess6"/>
    <dgm:cxn modelId="{8465D7A0-2576-4D7B-84AE-924DDC076BAA}" type="presParOf" srcId="{612E8122-EE91-4D68-B477-311F07173CB4}" destId="{735DF454-47B6-4B42-BA92-D50242CF9450}" srcOrd="0" destOrd="0" presId="urn:microsoft.com/office/officeart/2005/8/layout/hProcess6"/>
    <dgm:cxn modelId="{F48EC66F-9A4A-49BD-9A2E-FED36963D234}" type="presParOf" srcId="{612E8122-EE91-4D68-B477-311F07173CB4}" destId="{E65DE774-9A65-45A4-A3AD-0EFED091AC85}" srcOrd="1" destOrd="0" presId="urn:microsoft.com/office/officeart/2005/8/layout/hProcess6"/>
    <dgm:cxn modelId="{F0703FBE-B9C8-4DC6-A5BE-046E803E3613}" type="presParOf" srcId="{612E8122-EE91-4D68-B477-311F07173CB4}" destId="{05F1CA64-810A-4AAD-AC13-D158F56EF338}" srcOrd="2" destOrd="0" presId="urn:microsoft.com/office/officeart/2005/8/layout/hProcess6"/>
    <dgm:cxn modelId="{EC4165A1-9188-4023-81E0-A4E56A90FF57}" type="presParOf" srcId="{612E8122-EE91-4D68-B477-311F07173CB4}" destId="{B4C67FD6-0E9D-4D89-9BE4-09D827EECE91}" srcOrd="3" destOrd="0" presId="urn:microsoft.com/office/officeart/2005/8/layout/hProcess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4186E-3652-48EB-9743-E2984916BEA0}" type="datetimeFigureOut">
              <a:rPr lang="de-DE" smtClean="0"/>
              <a:pPr/>
              <a:t>14.06.2010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E44A-63A9-4631-889B-6B3023D5F71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4186E-3652-48EB-9743-E2984916BEA0}" type="datetimeFigureOut">
              <a:rPr lang="de-DE" smtClean="0"/>
              <a:pPr/>
              <a:t>14.06.2010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E44A-63A9-4631-889B-6B3023D5F71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4186E-3652-48EB-9743-E2984916BEA0}" type="datetimeFigureOut">
              <a:rPr lang="de-DE" smtClean="0"/>
              <a:pPr/>
              <a:t>14.06.2010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E44A-63A9-4631-889B-6B3023D5F71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4186E-3652-48EB-9743-E2984916BEA0}" type="datetimeFigureOut">
              <a:rPr lang="de-DE" smtClean="0"/>
              <a:pPr/>
              <a:t>14.06.2010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E44A-63A9-4631-889B-6B3023D5F71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4186E-3652-48EB-9743-E2984916BEA0}" type="datetimeFigureOut">
              <a:rPr lang="de-DE" smtClean="0"/>
              <a:pPr/>
              <a:t>14.06.2010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E44A-63A9-4631-889B-6B3023D5F71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4186E-3652-48EB-9743-E2984916BEA0}" type="datetimeFigureOut">
              <a:rPr lang="de-DE" smtClean="0"/>
              <a:pPr/>
              <a:t>14.06.2010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E44A-63A9-4631-889B-6B3023D5F71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4186E-3652-48EB-9743-E2984916BEA0}" type="datetimeFigureOut">
              <a:rPr lang="de-DE" smtClean="0"/>
              <a:pPr/>
              <a:t>14.06.2010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E44A-63A9-4631-889B-6B3023D5F71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4186E-3652-48EB-9743-E2984916BEA0}" type="datetimeFigureOut">
              <a:rPr lang="de-DE" smtClean="0"/>
              <a:pPr/>
              <a:t>14.06.2010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E44A-63A9-4631-889B-6B3023D5F71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4186E-3652-48EB-9743-E2984916BEA0}" type="datetimeFigureOut">
              <a:rPr lang="de-DE" smtClean="0"/>
              <a:pPr/>
              <a:t>14.06.2010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E44A-63A9-4631-889B-6B3023D5F71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4186E-3652-48EB-9743-E2984916BEA0}" type="datetimeFigureOut">
              <a:rPr lang="de-DE" smtClean="0"/>
              <a:pPr/>
              <a:t>14.06.2010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E44A-63A9-4631-889B-6B3023D5F71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4186E-3652-48EB-9743-E2984916BEA0}" type="datetimeFigureOut">
              <a:rPr lang="de-DE" smtClean="0"/>
              <a:pPr/>
              <a:t>14.06.2010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CE44A-63A9-4631-889B-6B3023D5F71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4186E-3652-48EB-9743-E2984916BEA0}" type="datetimeFigureOut">
              <a:rPr lang="de-DE" smtClean="0"/>
              <a:pPr/>
              <a:t>14.06.2010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CE44A-63A9-4631-889B-6B3023D5F71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Batch metadata update</a:t>
            </a:r>
            <a:br>
              <a:rPr lang="en-US" dirty="0" smtClean="0"/>
            </a:br>
            <a:r>
              <a:rPr lang="en-US" dirty="0" smtClean="0"/>
              <a:t>Draft 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Natasa</a:t>
            </a:r>
            <a:r>
              <a:rPr lang="en-US" dirty="0" smtClean="0"/>
              <a:t> </a:t>
            </a:r>
            <a:r>
              <a:rPr lang="en-US" dirty="0" err="1" smtClean="0"/>
              <a:t>Bulatovic</a:t>
            </a:r>
            <a:endParaRPr lang="en-US" dirty="0" smtClean="0"/>
          </a:p>
          <a:p>
            <a:r>
              <a:rPr lang="en-US" dirty="0" smtClean="0"/>
              <a:t>14.06.2010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Possible workflows (metadata batch update – option)</a:t>
            </a:r>
            <a:endParaRPr lang="en-US" dirty="0"/>
          </a:p>
        </p:txBody>
      </p:sp>
      <p:graphicFrame>
        <p:nvGraphicFramePr>
          <p:cNvPr id="4" name="Diagramm 3"/>
          <p:cNvGraphicFramePr/>
          <p:nvPr/>
        </p:nvGraphicFramePr>
        <p:xfrm>
          <a:off x="1000100" y="1722454"/>
          <a:ext cx="635798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llipse 5"/>
          <p:cNvSpPr/>
          <p:nvPr/>
        </p:nvSpPr>
        <p:spPr>
          <a:xfrm>
            <a:off x="4214810" y="1714488"/>
            <a:ext cx="1571636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/>
          </a:p>
          <a:p>
            <a:pPr algn="ctr"/>
            <a:r>
              <a:rPr lang="en-US" sz="1000" dirty="0" smtClean="0"/>
              <a:t>Finish metadata updates</a:t>
            </a:r>
          </a:p>
          <a:p>
            <a:pPr algn="ctr"/>
            <a:endParaRPr lang="en-US" dirty="0"/>
          </a:p>
        </p:txBody>
      </p:sp>
      <p:cxnSp>
        <p:nvCxnSpPr>
          <p:cNvPr id="8" name="Gerade Verbindung mit Pfeil 7"/>
          <p:cNvCxnSpPr>
            <a:stCxn id="6" idx="4"/>
          </p:cNvCxnSpPr>
          <p:nvPr/>
        </p:nvCxnSpPr>
        <p:spPr>
          <a:xfrm rot="5400000">
            <a:off x="4535487" y="2821777"/>
            <a:ext cx="92948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571472" y="1714488"/>
            <a:ext cx="1571636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/>
          </a:p>
          <a:p>
            <a:pPr algn="ctr"/>
            <a:r>
              <a:rPr lang="en-US" sz="1000" dirty="0" smtClean="0"/>
              <a:t>Start metadata updates</a:t>
            </a:r>
          </a:p>
          <a:p>
            <a:pPr algn="ctr"/>
            <a:endParaRPr lang="en-US" dirty="0"/>
          </a:p>
        </p:txBody>
      </p:sp>
      <p:cxnSp>
        <p:nvCxnSpPr>
          <p:cNvPr id="11" name="Gerade Verbindung mit Pfeil 10"/>
          <p:cNvCxnSpPr>
            <a:stCxn id="10" idx="4"/>
          </p:cNvCxnSpPr>
          <p:nvPr/>
        </p:nvCxnSpPr>
        <p:spPr>
          <a:xfrm rot="5400000">
            <a:off x="892149" y="2821777"/>
            <a:ext cx="92948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nhaltsplatzhalter 2"/>
          <p:cNvSpPr>
            <a:spLocks noGrp="1"/>
          </p:cNvSpPr>
          <p:nvPr>
            <p:ph idx="1"/>
          </p:nvPr>
        </p:nvSpPr>
        <p:spPr>
          <a:xfrm>
            <a:off x="642910" y="4786322"/>
            <a:ext cx="7500990" cy="1857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dirty="0" smtClean="0"/>
              <a:t>*after items/containers are unlocked, they can be re-released again</a:t>
            </a:r>
          </a:p>
          <a:p>
            <a:pPr>
              <a:buNone/>
            </a:pPr>
            <a:r>
              <a:rPr lang="en-US" sz="1200" dirty="0" smtClean="0"/>
              <a:t>*During this release (if necessary)  metadata records can be stored as additional component of the item </a:t>
            </a:r>
          </a:p>
          <a:p>
            <a:pPr>
              <a:buNone/>
            </a:pPr>
            <a:r>
              <a:rPr lang="en-US" sz="1200" dirty="0" smtClean="0"/>
              <a:t>*This would require again some time to finish all operations, but needs to be tested</a:t>
            </a:r>
          </a:p>
          <a:p>
            <a:pPr>
              <a:buNone/>
            </a:pPr>
            <a:r>
              <a:rPr lang="en-US" sz="1200" dirty="0" smtClean="0"/>
              <a:t>*</a:t>
            </a:r>
            <a:r>
              <a:rPr lang="en-US" sz="1200" b="1" dirty="0" smtClean="0"/>
              <a:t>see notes on Locking on slide 13</a:t>
            </a:r>
          </a:p>
          <a:p>
            <a:pPr>
              <a:buNone/>
            </a:pPr>
            <a:endParaRPr lang="en-US" sz="1200" dirty="0"/>
          </a:p>
        </p:txBody>
      </p:sp>
      <p:sp>
        <p:nvSpPr>
          <p:cNvPr id="9" name="Ellipse 8"/>
          <p:cNvSpPr/>
          <p:nvPr/>
        </p:nvSpPr>
        <p:spPr>
          <a:xfrm>
            <a:off x="6715140" y="1785926"/>
            <a:ext cx="1571636" cy="64294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/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Release items/container (option)</a:t>
            </a:r>
          </a:p>
          <a:p>
            <a:pPr algn="ctr"/>
            <a:endParaRPr lang="en-US" dirty="0"/>
          </a:p>
        </p:txBody>
      </p:sp>
      <p:cxnSp>
        <p:nvCxnSpPr>
          <p:cNvPr id="13" name="Gerade Verbindung mit Pfeil 12"/>
          <p:cNvCxnSpPr>
            <a:stCxn id="9" idx="4"/>
            <a:endCxn id="15" idx="3"/>
          </p:cNvCxnSpPr>
          <p:nvPr/>
        </p:nvCxnSpPr>
        <p:spPr>
          <a:xfrm rot="16200000" flipH="1">
            <a:off x="7458071" y="2471755"/>
            <a:ext cx="728717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Wolke 14"/>
          <p:cNvSpPr/>
          <p:nvPr/>
        </p:nvSpPr>
        <p:spPr>
          <a:xfrm>
            <a:off x="7286644" y="3071810"/>
            <a:ext cx="1714512" cy="1500198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Grab referenced content and create another component as XML/RDF internal managed content in </a:t>
            </a:r>
            <a:r>
              <a:rPr lang="en-US" sz="1000" dirty="0" err="1" smtClean="0">
                <a:solidFill>
                  <a:schemeClr val="tx1"/>
                </a:solidFill>
              </a:rPr>
              <a:t>escidoc</a:t>
            </a:r>
            <a:r>
              <a:rPr lang="en-US" sz="1000" dirty="0" smtClean="0">
                <a:solidFill>
                  <a:schemeClr val="tx1"/>
                </a:solidFill>
              </a:rPr>
              <a:t>-item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missing in this draft?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Containers/Components batch metadata edit</a:t>
            </a:r>
          </a:p>
          <a:p>
            <a:r>
              <a:rPr lang="en-US" dirty="0" smtClean="0"/>
              <a:t>Why: because containers/components can not have components!</a:t>
            </a:r>
          </a:p>
          <a:p>
            <a:pPr lvl="1"/>
            <a:r>
              <a:rPr lang="en-US" dirty="0" smtClean="0"/>
              <a:t>Potential workaround: each container has </a:t>
            </a:r>
            <a:r>
              <a:rPr lang="en-US" dirty="0" err="1" smtClean="0"/>
              <a:t>md</a:t>
            </a:r>
            <a:r>
              <a:rPr lang="en-US" dirty="0" smtClean="0"/>
              <a:t>-record which contains only a link to metadata store (but is quite cumbersome)</a:t>
            </a:r>
          </a:p>
          <a:p>
            <a:pPr lvl="1"/>
            <a:r>
              <a:rPr lang="en-US" dirty="0" smtClean="0"/>
              <a:t>Stage 2 for </a:t>
            </a:r>
            <a:r>
              <a:rPr lang="en-US" dirty="0" err="1" smtClean="0"/>
              <a:t>escidoc</a:t>
            </a:r>
            <a:r>
              <a:rPr lang="en-US" dirty="0" smtClean="0"/>
              <a:t>-core extension could be: allow for external metadata storage </a:t>
            </a:r>
          </a:p>
          <a:p>
            <a:r>
              <a:rPr lang="en-US" dirty="0" smtClean="0"/>
              <a:t>Integrity: in stage 1 metadata store could be separate storage, therefore integrity would be heavier to achieve</a:t>
            </a:r>
          </a:p>
          <a:p>
            <a:pPr lvl="1"/>
            <a:r>
              <a:rPr lang="en-US" dirty="0" smtClean="0"/>
              <a:t>To check: maybe only allow it for released items?</a:t>
            </a:r>
          </a:p>
          <a:p>
            <a:pPr lvl="1"/>
            <a:r>
              <a:rPr lang="en-US" dirty="0" smtClean="0"/>
              <a:t>Otherwise: </a:t>
            </a:r>
            <a:r>
              <a:rPr lang="en-US" dirty="0" err="1" smtClean="0"/>
              <a:t>MDStore</a:t>
            </a:r>
            <a:r>
              <a:rPr lang="en-US" dirty="0" smtClean="0"/>
              <a:t> must implement integrity checking towards </a:t>
            </a:r>
            <a:r>
              <a:rPr lang="en-US" dirty="0" err="1" smtClean="0"/>
              <a:t>eSciDoc</a:t>
            </a:r>
            <a:r>
              <a:rPr lang="en-US" dirty="0" smtClean="0"/>
              <a:t> (e.g. if items in </a:t>
            </a:r>
            <a:r>
              <a:rPr lang="en-US" dirty="0" err="1" smtClean="0"/>
              <a:t>escidoc</a:t>
            </a:r>
            <a:r>
              <a:rPr lang="en-US" dirty="0" smtClean="0"/>
              <a:t> were deleted, </a:t>
            </a:r>
            <a:r>
              <a:rPr lang="en-US" dirty="0" err="1" smtClean="0"/>
              <a:t>MDStore</a:t>
            </a:r>
            <a:r>
              <a:rPr lang="en-US" dirty="0" smtClean="0"/>
              <a:t> would still have the graph)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metadata to be managed in MD Store?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Context vs. content model level settings</a:t>
            </a:r>
          </a:p>
          <a:p>
            <a:pPr lvl="1"/>
            <a:r>
              <a:rPr lang="en-US" dirty="0" smtClean="0"/>
              <a:t>Recommended: </a:t>
            </a:r>
            <a:r>
              <a:rPr lang="en-US" dirty="0" err="1" smtClean="0"/>
              <a:t>Cmodel</a:t>
            </a:r>
            <a:r>
              <a:rPr lang="en-US" dirty="0" smtClean="0"/>
              <a:t> level settings</a:t>
            </a:r>
          </a:p>
          <a:p>
            <a:r>
              <a:rPr lang="en-US" dirty="0" smtClean="0"/>
              <a:t>Future options:</a:t>
            </a:r>
          </a:p>
          <a:p>
            <a:pPr lvl="1"/>
            <a:r>
              <a:rPr lang="en-US" dirty="0" smtClean="0"/>
              <a:t>Utility: temporary put MD in Temporary MD Store for update (on selected context (independently on </a:t>
            </a:r>
            <a:r>
              <a:rPr lang="en-US" dirty="0" err="1" smtClean="0"/>
              <a:t>Cmodel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Can be applied to any resource</a:t>
            </a:r>
          </a:p>
          <a:p>
            <a:pPr lvl="1"/>
            <a:r>
              <a:rPr lang="en-US" dirty="0" smtClean="0"/>
              <a:t>Requires lock of resources</a:t>
            </a:r>
          </a:p>
          <a:p>
            <a:pPr lvl="1"/>
            <a:r>
              <a:rPr lang="en-US" dirty="0" smtClean="0"/>
              <a:t>Requires time to finish the batch-update operations</a:t>
            </a:r>
          </a:p>
          <a:p>
            <a:pPr lvl="1"/>
            <a:r>
              <a:rPr lang="en-US" dirty="0" smtClean="0"/>
              <a:t>If not in </a:t>
            </a:r>
            <a:r>
              <a:rPr lang="en-US" dirty="0" err="1" smtClean="0"/>
              <a:t>Cmodel</a:t>
            </a:r>
            <a:r>
              <a:rPr lang="en-US" dirty="0" smtClean="0"/>
              <a:t> (if metadata are taken for quick modification) =&gt; items with updated records have to be batch-updated (</a:t>
            </a:r>
            <a:r>
              <a:rPr lang="en-US" dirty="0" err="1" smtClean="0"/>
              <a:t>evtl</a:t>
            </a:r>
            <a:r>
              <a:rPr lang="en-US" dirty="0" smtClean="0"/>
              <a:t>. Released, submitted) in </a:t>
            </a:r>
            <a:r>
              <a:rPr lang="en-US" dirty="0" err="1" smtClean="0"/>
              <a:t>escidoc</a:t>
            </a:r>
            <a:r>
              <a:rPr lang="en-US" dirty="0" smtClean="0"/>
              <a:t> core (will take some time however – but possible)</a:t>
            </a:r>
          </a:p>
          <a:p>
            <a:r>
              <a:rPr lang="en-US" dirty="0" smtClean="0"/>
              <a:t>Whether to store metadata in </a:t>
            </a:r>
            <a:r>
              <a:rPr lang="en-US" dirty="0" err="1" smtClean="0"/>
              <a:t>MDStore</a:t>
            </a:r>
            <a:r>
              <a:rPr lang="en-US" dirty="0" smtClean="0"/>
              <a:t> or not?</a:t>
            </a:r>
          </a:p>
          <a:p>
            <a:pPr lvl="1"/>
            <a:r>
              <a:rPr lang="en-US" dirty="0" smtClean="0"/>
              <a:t>Depends on use-cases e.g. if users would often have need to do batch updates (if that is actually part of normal work)</a:t>
            </a:r>
          </a:p>
          <a:p>
            <a:pPr lvl="1"/>
            <a:r>
              <a:rPr lang="en-US" dirty="0" err="1" smtClean="0"/>
              <a:t>ToDo</a:t>
            </a:r>
            <a:r>
              <a:rPr lang="en-US" dirty="0" smtClean="0"/>
              <a:t>: find recommended top limit for batch updates in </a:t>
            </a:r>
            <a:r>
              <a:rPr lang="en-US" dirty="0" err="1" smtClean="0"/>
              <a:t>eSciDoc</a:t>
            </a:r>
            <a:r>
              <a:rPr lang="en-US" dirty="0" smtClean="0"/>
              <a:t> (5000-6000 thousand items)</a:t>
            </a:r>
          </a:p>
          <a:p>
            <a:endParaRPr lang="en-US" dirty="0" smtClean="0"/>
          </a:p>
          <a:p>
            <a:r>
              <a:rPr lang="en-US" dirty="0" smtClean="0"/>
              <a:t>However, these would depend of whether </a:t>
            </a:r>
            <a:r>
              <a:rPr lang="en-US" dirty="0" err="1" smtClean="0"/>
              <a:t>escidoc</a:t>
            </a:r>
            <a:r>
              <a:rPr lang="en-US" dirty="0" smtClean="0"/>
              <a:t>-core will take our model as native service or not (more modifications  might be needed in this case)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Locking	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eSciDoc</a:t>
            </a:r>
            <a:r>
              <a:rPr lang="en-US" dirty="0" smtClean="0"/>
              <a:t> resources will be locked in </a:t>
            </a:r>
            <a:r>
              <a:rPr lang="en-US" dirty="0" err="1" smtClean="0"/>
              <a:t>eSciDoc</a:t>
            </a:r>
            <a:endParaRPr lang="en-US" dirty="0" smtClean="0"/>
          </a:p>
          <a:p>
            <a:r>
              <a:rPr lang="en-US" dirty="0" smtClean="0"/>
              <a:t>Only user who locked them can unlock them</a:t>
            </a:r>
          </a:p>
          <a:p>
            <a:r>
              <a:rPr lang="en-US" dirty="0" smtClean="0"/>
              <a:t>But anyhow, only one user e.g. collection editor can mark this operation as finished (see finish metadata updates)</a:t>
            </a:r>
          </a:p>
          <a:p>
            <a:r>
              <a:rPr lang="en-US" dirty="0" smtClean="0"/>
              <a:t>Do we need it?</a:t>
            </a:r>
          </a:p>
          <a:p>
            <a:pPr lvl="1"/>
            <a:r>
              <a:rPr lang="en-US" dirty="0" smtClean="0"/>
              <a:t>Depends, for stage 1 we may not need it</a:t>
            </a:r>
          </a:p>
          <a:p>
            <a:pPr lvl="1"/>
            <a:r>
              <a:rPr lang="en-US" dirty="0" smtClean="0"/>
              <a:t>Purpose: to prevent updates via both regular </a:t>
            </a:r>
            <a:r>
              <a:rPr lang="en-US" dirty="0" err="1" smtClean="0"/>
              <a:t>ItemHandler</a:t>
            </a:r>
            <a:r>
              <a:rPr lang="en-US" dirty="0" smtClean="0"/>
              <a:t> and </a:t>
            </a:r>
            <a:r>
              <a:rPr lang="en-US" dirty="0" err="1" smtClean="0"/>
              <a:t>MDStore</a:t>
            </a:r>
            <a:r>
              <a:rPr lang="en-US" dirty="0" smtClean="0"/>
              <a:t> at the same time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metadata store?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RDF/Jena based?</a:t>
            </a:r>
          </a:p>
          <a:p>
            <a:r>
              <a:rPr lang="en-US" dirty="0" smtClean="0"/>
              <a:t>Run team to decide: check Willy’s tests with triple store updates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	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Test, test, test</a:t>
            </a:r>
          </a:p>
          <a:p>
            <a:r>
              <a:rPr lang="en-US" dirty="0" smtClean="0"/>
              <a:t>Check with FIZ</a:t>
            </a:r>
          </a:p>
          <a:p>
            <a:r>
              <a:rPr lang="en-US" dirty="0" smtClean="0"/>
              <a:t>Check indexing when storage is external-</a:t>
            </a:r>
            <a:r>
              <a:rPr lang="en-US" dirty="0" err="1" smtClean="0"/>
              <a:t>url</a:t>
            </a:r>
            <a:endParaRPr lang="en-US" dirty="0" smtClean="0"/>
          </a:p>
          <a:p>
            <a:r>
              <a:rPr lang="en-US" dirty="0" smtClean="0"/>
              <a:t>Check possibility to put separate </a:t>
            </a:r>
            <a:r>
              <a:rPr lang="en-US" dirty="0" err="1" smtClean="0"/>
              <a:t>stylesheet</a:t>
            </a:r>
            <a:endParaRPr lang="en-US" dirty="0" smtClean="0"/>
          </a:p>
          <a:p>
            <a:r>
              <a:rPr lang="en-US" dirty="0" smtClean="0"/>
              <a:t>Note: this proposal is not final for </a:t>
            </a:r>
            <a:r>
              <a:rPr lang="en-US" dirty="0" err="1" smtClean="0"/>
              <a:t>escidoc</a:t>
            </a:r>
            <a:r>
              <a:rPr lang="en-US" dirty="0" smtClean="0"/>
              <a:t>-core updates</a:t>
            </a:r>
          </a:p>
          <a:p>
            <a:pPr lvl="1"/>
            <a:r>
              <a:rPr lang="en-US" dirty="0" smtClean="0"/>
              <a:t> to bring this into </a:t>
            </a:r>
            <a:r>
              <a:rPr lang="en-US" dirty="0" err="1" smtClean="0"/>
              <a:t>escidoc</a:t>
            </a:r>
            <a:r>
              <a:rPr lang="en-US" dirty="0" smtClean="0"/>
              <a:t>-core slightly different approach should be considered </a:t>
            </a:r>
          </a:p>
          <a:p>
            <a:pPr lvl="2"/>
            <a:r>
              <a:rPr lang="en-US" dirty="0" smtClean="0"/>
              <a:t>external storage for </a:t>
            </a:r>
            <a:r>
              <a:rPr lang="en-US" dirty="0" err="1" smtClean="0"/>
              <a:t>MDRecords</a:t>
            </a:r>
            <a:r>
              <a:rPr lang="en-US" dirty="0" smtClean="0"/>
              <a:t> shall be allowed</a:t>
            </a:r>
          </a:p>
          <a:p>
            <a:pPr lvl="2"/>
            <a:r>
              <a:rPr lang="en-US" dirty="0" smtClean="0"/>
              <a:t>more integrity-level operations shall be implemented</a:t>
            </a:r>
          </a:p>
          <a:p>
            <a:pPr lvl="2"/>
            <a:r>
              <a:rPr lang="en-US" dirty="0" smtClean="0"/>
              <a:t>metadata-locator has to be moved from the component  level to the item/container/component level)</a:t>
            </a:r>
          </a:p>
          <a:p>
            <a:pPr lvl="2"/>
            <a:r>
              <a:rPr lang="en-US" dirty="0" smtClean="0"/>
              <a:t>Metadata indexing … etc. etc.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need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eSciDoc</a:t>
            </a:r>
            <a:r>
              <a:rPr lang="en-US" dirty="0" smtClean="0"/>
              <a:t> Repository </a:t>
            </a:r>
          </a:p>
          <a:p>
            <a:r>
              <a:rPr lang="en-US" dirty="0" smtClean="0"/>
              <a:t>Very fast metadata updates</a:t>
            </a:r>
          </a:p>
          <a:p>
            <a:r>
              <a:rPr lang="en-US" dirty="0" smtClean="0"/>
              <a:t>RDF Metadata (preferred)</a:t>
            </a:r>
          </a:p>
          <a:p>
            <a:r>
              <a:rPr lang="en-US" dirty="0" smtClean="0"/>
              <a:t>Searching, indexing</a:t>
            </a:r>
          </a:p>
          <a:p>
            <a:r>
              <a:rPr lang="en-US" dirty="0" smtClean="0"/>
              <a:t>Versioning (not high requirement for metadata)</a:t>
            </a:r>
          </a:p>
          <a:p>
            <a:r>
              <a:rPr lang="en-US" dirty="0" smtClean="0"/>
              <a:t>AA</a:t>
            </a:r>
          </a:p>
          <a:p>
            <a:r>
              <a:rPr lang="en-US" dirty="0" smtClean="0"/>
              <a:t>Relations, linking etc.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can achieve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eSciDoc</a:t>
            </a:r>
            <a:r>
              <a:rPr lang="en-US" dirty="0" smtClean="0"/>
              <a:t> batch metadata update is very slow</a:t>
            </a:r>
          </a:p>
          <a:p>
            <a:r>
              <a:rPr lang="en-US" dirty="0" smtClean="0"/>
              <a:t>Metadata to be in separate store</a:t>
            </a:r>
          </a:p>
          <a:p>
            <a:r>
              <a:rPr lang="en-US" dirty="0" smtClean="0"/>
              <a:t>But splitting it completely from </a:t>
            </a:r>
            <a:r>
              <a:rPr lang="en-US" dirty="0" err="1" smtClean="0"/>
              <a:t>eSciDoc</a:t>
            </a:r>
            <a:r>
              <a:rPr lang="en-US" dirty="0" smtClean="0"/>
              <a:t> repository would be disadvantage as </a:t>
            </a:r>
            <a:r>
              <a:rPr lang="en-US" dirty="0" err="1" smtClean="0"/>
              <a:t>metadata+content</a:t>
            </a:r>
            <a:r>
              <a:rPr lang="en-US" dirty="0" smtClean="0"/>
              <a:t> are not considered as a single resource</a:t>
            </a:r>
          </a:p>
          <a:p>
            <a:r>
              <a:rPr lang="en-US" dirty="0" smtClean="0"/>
              <a:t>Drawback: only item level metadata with this proposal (not container/component-level metadata are covered)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can use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eSciDoc</a:t>
            </a:r>
            <a:r>
              <a:rPr lang="en-US" dirty="0" smtClean="0"/>
              <a:t> Handlers</a:t>
            </a:r>
          </a:p>
          <a:p>
            <a:r>
              <a:rPr lang="en-US" dirty="0" smtClean="0"/>
              <a:t>Current services (</a:t>
            </a:r>
            <a:r>
              <a:rPr lang="en-US" dirty="0" err="1" smtClean="0"/>
              <a:t>aa</a:t>
            </a:r>
            <a:r>
              <a:rPr lang="en-US" dirty="0" smtClean="0"/>
              <a:t>, indexing, etc.)</a:t>
            </a:r>
          </a:p>
          <a:p>
            <a:r>
              <a:rPr lang="en-US" dirty="0" err="1" smtClean="0"/>
              <a:t>eSciDoc</a:t>
            </a:r>
            <a:r>
              <a:rPr lang="en-US" dirty="0" smtClean="0"/>
              <a:t> component – external </a:t>
            </a:r>
            <a:r>
              <a:rPr lang="en-US" dirty="0" err="1" smtClean="0"/>
              <a:t>url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- 1?</a:t>
            </a:r>
            <a:endParaRPr lang="en-US" dirty="0"/>
          </a:p>
        </p:txBody>
      </p:sp>
      <p:sp>
        <p:nvSpPr>
          <p:cNvPr id="4" name="Abgerundetes Rechteck 3"/>
          <p:cNvSpPr/>
          <p:nvPr/>
        </p:nvSpPr>
        <p:spPr>
          <a:xfrm>
            <a:off x="1428728" y="3143248"/>
            <a:ext cx="3214710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err="1" smtClean="0"/>
              <a:t>eSciDoc</a:t>
            </a:r>
            <a:r>
              <a:rPr lang="en-US" dirty="0" smtClean="0"/>
              <a:t> Repository</a:t>
            </a:r>
            <a:endParaRPr lang="en-US" dirty="0"/>
          </a:p>
        </p:txBody>
      </p:sp>
      <p:sp>
        <p:nvSpPr>
          <p:cNvPr id="5" name="Abgerundetes Rechteck 4"/>
          <p:cNvSpPr/>
          <p:nvPr/>
        </p:nvSpPr>
        <p:spPr>
          <a:xfrm>
            <a:off x="5357818" y="3143248"/>
            <a:ext cx="2357454" cy="17145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err="1" smtClean="0"/>
              <a:t>eSciDoc</a:t>
            </a:r>
            <a:r>
              <a:rPr lang="en-US" dirty="0" smtClean="0"/>
              <a:t> Metadata Store</a:t>
            </a:r>
            <a:endParaRPr lang="en-US" dirty="0"/>
          </a:p>
        </p:txBody>
      </p:sp>
      <p:sp>
        <p:nvSpPr>
          <p:cNvPr id="6" name="Ellipse 5"/>
          <p:cNvSpPr/>
          <p:nvPr/>
        </p:nvSpPr>
        <p:spPr>
          <a:xfrm>
            <a:off x="1714480" y="2428868"/>
            <a:ext cx="1000132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Container Handler</a:t>
            </a:r>
            <a:endParaRPr lang="en-US" sz="900" b="1" dirty="0"/>
          </a:p>
        </p:txBody>
      </p:sp>
      <p:sp>
        <p:nvSpPr>
          <p:cNvPr id="9" name="Ellipse 8"/>
          <p:cNvSpPr/>
          <p:nvPr/>
        </p:nvSpPr>
        <p:spPr>
          <a:xfrm>
            <a:off x="3357554" y="2500306"/>
            <a:ext cx="1000132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Item Handler</a:t>
            </a:r>
            <a:endParaRPr lang="en-US" sz="900" b="1" dirty="0"/>
          </a:p>
        </p:txBody>
      </p:sp>
      <p:sp>
        <p:nvSpPr>
          <p:cNvPr id="10" name="Ellipse 9"/>
          <p:cNvSpPr/>
          <p:nvPr/>
        </p:nvSpPr>
        <p:spPr>
          <a:xfrm>
            <a:off x="5929322" y="2500306"/>
            <a:ext cx="1000132" cy="42862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Metadata Handler</a:t>
            </a:r>
            <a:endParaRPr lang="en-US" sz="9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2363292" y="1928802"/>
            <a:ext cx="1422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Core services</a:t>
            </a:r>
            <a:endParaRPr lang="en-US" dirty="0"/>
          </a:p>
        </p:txBody>
      </p:sp>
      <p:sp>
        <p:nvSpPr>
          <p:cNvPr id="12" name="Textfeld 11"/>
          <p:cNvSpPr txBox="1"/>
          <p:nvPr/>
        </p:nvSpPr>
        <p:spPr>
          <a:xfrm>
            <a:off x="5082853" y="2000240"/>
            <a:ext cx="2721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Additional (or core) service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en-US" dirty="0" smtClean="0"/>
              <a:t>How - 2?</a:t>
            </a:r>
            <a:endParaRPr lang="en-US" dirty="0"/>
          </a:p>
        </p:txBody>
      </p:sp>
      <p:sp>
        <p:nvSpPr>
          <p:cNvPr id="4" name="Abgerundetes Rechteck 3"/>
          <p:cNvSpPr/>
          <p:nvPr/>
        </p:nvSpPr>
        <p:spPr>
          <a:xfrm>
            <a:off x="642910" y="2714620"/>
            <a:ext cx="3429024" cy="3643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err="1" smtClean="0"/>
              <a:t>eSciDoc</a:t>
            </a:r>
            <a:r>
              <a:rPr lang="en-US" dirty="0" smtClean="0"/>
              <a:t> Repository</a:t>
            </a:r>
            <a:endParaRPr lang="en-US" dirty="0"/>
          </a:p>
        </p:txBody>
      </p:sp>
      <p:sp>
        <p:nvSpPr>
          <p:cNvPr id="5" name="Abgerundetes Rechteck 4"/>
          <p:cNvSpPr/>
          <p:nvPr/>
        </p:nvSpPr>
        <p:spPr>
          <a:xfrm>
            <a:off x="5357818" y="2857496"/>
            <a:ext cx="3286148" cy="22860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err="1" smtClean="0"/>
              <a:t>eSciDoc</a:t>
            </a:r>
            <a:r>
              <a:rPr lang="en-US" dirty="0" smtClean="0"/>
              <a:t> Metadata Store (RDF)</a:t>
            </a:r>
            <a:endParaRPr lang="en-US" dirty="0"/>
          </a:p>
        </p:txBody>
      </p:sp>
      <p:sp>
        <p:nvSpPr>
          <p:cNvPr id="6" name="Ellipse 5"/>
          <p:cNvSpPr/>
          <p:nvPr/>
        </p:nvSpPr>
        <p:spPr>
          <a:xfrm>
            <a:off x="928662" y="2214554"/>
            <a:ext cx="1000132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Container Handler</a:t>
            </a:r>
            <a:endParaRPr lang="en-US" sz="900" b="1" dirty="0"/>
          </a:p>
        </p:txBody>
      </p:sp>
      <p:sp>
        <p:nvSpPr>
          <p:cNvPr id="9" name="Ellipse 8"/>
          <p:cNvSpPr/>
          <p:nvPr/>
        </p:nvSpPr>
        <p:spPr>
          <a:xfrm>
            <a:off x="2571736" y="2214554"/>
            <a:ext cx="1000132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Item Handler</a:t>
            </a:r>
            <a:endParaRPr lang="en-US" sz="900" b="1" dirty="0"/>
          </a:p>
        </p:txBody>
      </p:sp>
      <p:sp>
        <p:nvSpPr>
          <p:cNvPr id="10" name="Ellipse 9"/>
          <p:cNvSpPr/>
          <p:nvPr/>
        </p:nvSpPr>
        <p:spPr>
          <a:xfrm>
            <a:off x="5500694" y="1643050"/>
            <a:ext cx="3214710" cy="121444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rIns="0" rtlCol="0" anchor="t" anchorCtr="0"/>
          <a:lstStyle/>
          <a:p>
            <a:pPr algn="ctr"/>
            <a:r>
              <a:rPr lang="en-US" sz="900" b="1" dirty="0" smtClean="0"/>
              <a:t>Metadata Handler</a:t>
            </a:r>
          </a:p>
          <a:p>
            <a:pPr algn="ctr"/>
            <a:endParaRPr lang="en-US" sz="900" b="1" dirty="0"/>
          </a:p>
          <a:p>
            <a:pPr algn="ctr"/>
            <a:r>
              <a:rPr lang="en-US" sz="900" b="1" dirty="0" smtClean="0"/>
              <a:t>GET metadata/escidoc:25/metadata-records/md-rec-1</a:t>
            </a:r>
          </a:p>
          <a:p>
            <a:pPr algn="ctr"/>
            <a:r>
              <a:rPr lang="en-US" sz="900" b="1" dirty="0" smtClean="0"/>
              <a:t>POST /PUT metadata/escidoc:25/metadata-records/md-rec-1</a:t>
            </a:r>
          </a:p>
          <a:p>
            <a:pPr algn="ctr"/>
            <a:endParaRPr lang="en-US" sz="9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1363160" y="1773784"/>
            <a:ext cx="1422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Core services</a:t>
            </a:r>
            <a:endParaRPr lang="en-US" dirty="0"/>
          </a:p>
        </p:txBody>
      </p:sp>
      <p:sp>
        <p:nvSpPr>
          <p:cNvPr id="12" name="Textfeld 11"/>
          <p:cNvSpPr txBox="1"/>
          <p:nvPr/>
        </p:nvSpPr>
        <p:spPr>
          <a:xfrm>
            <a:off x="5857884" y="1142984"/>
            <a:ext cx="2721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Additional (or core) service</a:t>
            </a:r>
            <a:endParaRPr lang="en-US" dirty="0"/>
          </a:p>
        </p:txBody>
      </p:sp>
      <p:sp>
        <p:nvSpPr>
          <p:cNvPr id="13" name="Flussdiagramm: Mehrere Dokumente 12"/>
          <p:cNvSpPr/>
          <p:nvPr/>
        </p:nvSpPr>
        <p:spPr>
          <a:xfrm>
            <a:off x="1571604" y="3429000"/>
            <a:ext cx="1571636" cy="928694"/>
          </a:xfrm>
          <a:prstGeom prst="flowChartMultidocumen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Item</a:t>
            </a:r>
            <a:endParaRPr lang="en-US" dirty="0"/>
          </a:p>
        </p:txBody>
      </p:sp>
      <p:sp>
        <p:nvSpPr>
          <p:cNvPr id="15" name="Inhaltsplatzhalter 2"/>
          <p:cNvSpPr>
            <a:spLocks noGrp="1"/>
          </p:cNvSpPr>
          <p:nvPr>
            <p:ph idx="1"/>
          </p:nvPr>
        </p:nvSpPr>
        <p:spPr>
          <a:xfrm>
            <a:off x="142844" y="0"/>
            <a:ext cx="2900354" cy="1857388"/>
          </a:xfrm>
        </p:spPr>
        <p:txBody>
          <a:bodyPr>
            <a:normAutofit lnSpcReduction="10000"/>
          </a:bodyPr>
          <a:lstStyle/>
          <a:p>
            <a:r>
              <a:rPr lang="en-US" sz="1400" dirty="0" smtClean="0"/>
              <a:t>Some items (</a:t>
            </a:r>
            <a:r>
              <a:rPr lang="en-US" sz="1400" dirty="0" err="1" smtClean="0"/>
              <a:t>cmodel</a:t>
            </a:r>
            <a:r>
              <a:rPr lang="en-US" sz="1400" dirty="0" smtClean="0"/>
              <a:t> based) would store their metadata in an </a:t>
            </a:r>
            <a:r>
              <a:rPr lang="en-US" sz="1400" dirty="0" err="1" smtClean="0"/>
              <a:t>eSciDoc</a:t>
            </a:r>
            <a:r>
              <a:rPr lang="en-US" sz="1400" dirty="0" smtClean="0"/>
              <a:t> metadata store (link to graph node in metadata store)</a:t>
            </a:r>
          </a:p>
          <a:p>
            <a:r>
              <a:rPr lang="en-US" sz="1400" dirty="0" smtClean="0"/>
              <a:t>Current services (</a:t>
            </a:r>
            <a:r>
              <a:rPr lang="en-US" sz="1400" dirty="0" err="1" smtClean="0"/>
              <a:t>aa</a:t>
            </a:r>
            <a:r>
              <a:rPr lang="en-US" sz="1400" dirty="0" smtClean="0"/>
              <a:t>, indexing, etc.)</a:t>
            </a:r>
          </a:p>
          <a:p>
            <a:r>
              <a:rPr lang="en-US" sz="1400" dirty="0" err="1" smtClean="0"/>
              <a:t>eSciDoc</a:t>
            </a:r>
            <a:r>
              <a:rPr lang="en-US" sz="1400" dirty="0" smtClean="0"/>
              <a:t> component – external </a:t>
            </a:r>
            <a:r>
              <a:rPr lang="en-US" sz="1400" dirty="0" err="1" smtClean="0"/>
              <a:t>url</a:t>
            </a:r>
            <a:endParaRPr lang="en-US" sz="1400" dirty="0" smtClean="0"/>
          </a:p>
          <a:p>
            <a:endParaRPr lang="en-US" dirty="0"/>
          </a:p>
        </p:txBody>
      </p:sp>
      <p:sp>
        <p:nvSpPr>
          <p:cNvPr id="18" name="Eine Ecke des Rechtecks schneiden 17"/>
          <p:cNvSpPr/>
          <p:nvPr/>
        </p:nvSpPr>
        <p:spPr>
          <a:xfrm>
            <a:off x="785786" y="5072074"/>
            <a:ext cx="1071570" cy="500066"/>
          </a:xfrm>
          <a:prstGeom prst="snip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Component 1 (image/</a:t>
            </a:r>
            <a:r>
              <a:rPr lang="en-US" sz="900" dirty="0" err="1" smtClean="0"/>
              <a:t>Fulltext</a:t>
            </a:r>
            <a:r>
              <a:rPr lang="en-US" sz="900" dirty="0" smtClean="0"/>
              <a:t>)</a:t>
            </a:r>
          </a:p>
          <a:p>
            <a:pPr algn="ctr"/>
            <a:r>
              <a:rPr lang="en-US" sz="900" dirty="0" smtClean="0"/>
              <a:t>Internal-managed</a:t>
            </a:r>
            <a:endParaRPr lang="en-US" sz="900" dirty="0"/>
          </a:p>
        </p:txBody>
      </p:sp>
      <p:sp>
        <p:nvSpPr>
          <p:cNvPr id="21" name="Eine Ecke des Rechtecks schneiden 20"/>
          <p:cNvSpPr/>
          <p:nvPr/>
        </p:nvSpPr>
        <p:spPr>
          <a:xfrm>
            <a:off x="1214414" y="5715016"/>
            <a:ext cx="1071570" cy="500066"/>
          </a:xfrm>
          <a:prstGeom prst="snip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Component 2 (image/</a:t>
            </a:r>
            <a:r>
              <a:rPr lang="en-US" sz="900" dirty="0" err="1" smtClean="0"/>
              <a:t>Fulltext</a:t>
            </a:r>
            <a:r>
              <a:rPr lang="en-US" sz="900" dirty="0" smtClean="0"/>
              <a:t>)</a:t>
            </a:r>
          </a:p>
          <a:p>
            <a:pPr algn="ctr"/>
            <a:r>
              <a:rPr lang="en-US" sz="900" dirty="0" smtClean="0"/>
              <a:t>External-</a:t>
            </a:r>
            <a:r>
              <a:rPr lang="en-US" sz="900" dirty="0" err="1" smtClean="0"/>
              <a:t>url</a:t>
            </a:r>
            <a:endParaRPr lang="en-US" sz="900" dirty="0"/>
          </a:p>
        </p:txBody>
      </p:sp>
      <p:sp>
        <p:nvSpPr>
          <p:cNvPr id="22" name="Eine Ecke des Rechtecks schneiden 21"/>
          <p:cNvSpPr/>
          <p:nvPr/>
        </p:nvSpPr>
        <p:spPr>
          <a:xfrm>
            <a:off x="2714612" y="5072074"/>
            <a:ext cx="1214446" cy="642942"/>
          </a:xfrm>
          <a:prstGeom prst="snip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Component 3 (Metadata record)</a:t>
            </a:r>
          </a:p>
          <a:p>
            <a:pPr algn="ctr"/>
            <a:r>
              <a:rPr lang="en-US" sz="900" dirty="0" smtClean="0"/>
              <a:t>External-</a:t>
            </a:r>
            <a:r>
              <a:rPr lang="en-US" sz="900" dirty="0" err="1" smtClean="0"/>
              <a:t>url</a:t>
            </a:r>
            <a:endParaRPr lang="en-US" sz="900" dirty="0"/>
          </a:p>
        </p:txBody>
      </p:sp>
      <p:cxnSp>
        <p:nvCxnSpPr>
          <p:cNvPr id="24" name="Gerade Verbindung mit Pfeil 23"/>
          <p:cNvCxnSpPr>
            <a:stCxn id="18" idx="3"/>
          </p:cNvCxnSpPr>
          <p:nvPr/>
        </p:nvCxnSpPr>
        <p:spPr>
          <a:xfrm rot="5400000" flipH="1" flipV="1">
            <a:off x="1232274" y="4446991"/>
            <a:ext cx="714380" cy="535787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 rot="5400000" flipH="1" flipV="1">
            <a:off x="1321574" y="4964918"/>
            <a:ext cx="1428759" cy="71439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>
            <a:stCxn id="22" idx="3"/>
          </p:cNvCxnSpPr>
          <p:nvPr/>
        </p:nvCxnSpPr>
        <p:spPr>
          <a:xfrm rot="16200000" flipV="1">
            <a:off x="2446721" y="4196960"/>
            <a:ext cx="785817" cy="964412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ussdiagramm: Mehrere Dokumente 31"/>
          <p:cNvSpPr/>
          <p:nvPr/>
        </p:nvSpPr>
        <p:spPr>
          <a:xfrm>
            <a:off x="6715140" y="5429264"/>
            <a:ext cx="1500198" cy="928694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External content (e.g. </a:t>
            </a:r>
            <a:r>
              <a:rPr lang="en-US" sz="1000" dirty="0" err="1" smtClean="0"/>
              <a:t>supplementar</a:t>
            </a:r>
            <a:r>
              <a:rPr lang="en-US" sz="1000" dirty="0" smtClean="0"/>
              <a:t> y material)</a:t>
            </a:r>
            <a:endParaRPr lang="en-US" sz="1000" dirty="0"/>
          </a:p>
        </p:txBody>
      </p:sp>
      <p:cxnSp>
        <p:nvCxnSpPr>
          <p:cNvPr id="34" name="Gekrümmte Verbindung 33"/>
          <p:cNvCxnSpPr>
            <a:stCxn id="21" idx="0"/>
            <a:endCxn id="32" idx="2"/>
          </p:cNvCxnSpPr>
          <p:nvPr/>
        </p:nvCxnSpPr>
        <p:spPr>
          <a:xfrm>
            <a:off x="2285984" y="5965049"/>
            <a:ext cx="5074936" cy="357739"/>
          </a:xfrm>
          <a:prstGeom prst="curvedConnector4">
            <a:avLst>
              <a:gd name="adj1" fmla="val 43638"/>
              <a:gd name="adj2" fmla="val 163901"/>
            </a:avLst>
          </a:prstGeom>
          <a:ln w="1270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uppieren 61"/>
          <p:cNvGrpSpPr/>
          <p:nvPr/>
        </p:nvGrpSpPr>
        <p:grpSpPr>
          <a:xfrm>
            <a:off x="5643567" y="3286123"/>
            <a:ext cx="1285883" cy="1571636"/>
            <a:chOff x="5643570" y="3286124"/>
            <a:chExt cx="1928826" cy="1643074"/>
          </a:xfrm>
        </p:grpSpPr>
        <p:sp>
          <p:nvSpPr>
            <p:cNvPr id="40" name="Ellipse 39"/>
            <p:cNvSpPr/>
            <p:nvPr/>
          </p:nvSpPr>
          <p:spPr>
            <a:xfrm>
              <a:off x="5643570" y="3286124"/>
              <a:ext cx="1214446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MD-Face-1</a:t>
              </a:r>
              <a:endParaRPr lang="en-US" sz="700" dirty="0"/>
            </a:p>
          </p:txBody>
        </p:sp>
        <p:sp>
          <p:nvSpPr>
            <p:cNvPr id="41" name="Ellipse 40"/>
            <p:cNvSpPr/>
            <p:nvPr/>
          </p:nvSpPr>
          <p:spPr>
            <a:xfrm>
              <a:off x="6500826" y="3786190"/>
              <a:ext cx="100013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happiness</a:t>
              </a:r>
              <a:endParaRPr lang="en-US" sz="700" dirty="0"/>
            </a:p>
          </p:txBody>
        </p:sp>
        <p:cxnSp>
          <p:nvCxnSpPr>
            <p:cNvPr id="45" name="Gekrümmte Verbindung 44"/>
            <p:cNvCxnSpPr>
              <a:stCxn id="40" idx="3"/>
              <a:endCxn id="41" idx="2"/>
            </p:cNvCxnSpPr>
            <p:nvPr/>
          </p:nvCxnSpPr>
          <p:spPr>
            <a:xfrm rot="16200000" flipH="1">
              <a:off x="5992094" y="3420333"/>
              <a:ext cx="338061" cy="679404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Form 47"/>
            <p:cNvCxnSpPr>
              <a:stCxn id="40" idx="3"/>
              <a:endCxn id="56" idx="2"/>
            </p:cNvCxnSpPr>
            <p:nvPr/>
          </p:nvCxnSpPr>
          <p:spPr>
            <a:xfrm rot="16200000" flipH="1">
              <a:off x="5813499" y="3598928"/>
              <a:ext cx="766689" cy="750842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Form 49"/>
            <p:cNvCxnSpPr>
              <a:stCxn id="40" idx="3"/>
              <a:endCxn id="60" idx="2"/>
            </p:cNvCxnSpPr>
            <p:nvPr/>
          </p:nvCxnSpPr>
          <p:spPr>
            <a:xfrm rot="16200000" flipH="1">
              <a:off x="5599185" y="3813242"/>
              <a:ext cx="1195317" cy="750842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Ellipse 55"/>
            <p:cNvSpPr/>
            <p:nvPr/>
          </p:nvSpPr>
          <p:spPr>
            <a:xfrm>
              <a:off x="6572264" y="4214818"/>
              <a:ext cx="100013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young</a:t>
              </a:r>
              <a:endParaRPr lang="en-US" sz="700" dirty="0"/>
            </a:p>
          </p:txBody>
        </p:sp>
        <p:sp>
          <p:nvSpPr>
            <p:cNvPr id="60" name="Ellipse 59"/>
            <p:cNvSpPr/>
            <p:nvPr/>
          </p:nvSpPr>
          <p:spPr>
            <a:xfrm>
              <a:off x="6572264" y="4643446"/>
              <a:ext cx="100013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female</a:t>
              </a:r>
              <a:endParaRPr lang="en-US" sz="700" dirty="0"/>
            </a:p>
          </p:txBody>
        </p:sp>
      </p:grpSp>
      <p:grpSp>
        <p:nvGrpSpPr>
          <p:cNvPr id="63" name="Gruppieren 62"/>
          <p:cNvGrpSpPr/>
          <p:nvPr/>
        </p:nvGrpSpPr>
        <p:grpSpPr>
          <a:xfrm>
            <a:off x="7000892" y="3286124"/>
            <a:ext cx="1285884" cy="1643074"/>
            <a:chOff x="5643570" y="3286124"/>
            <a:chExt cx="1928826" cy="1643074"/>
          </a:xfrm>
        </p:grpSpPr>
        <p:sp>
          <p:nvSpPr>
            <p:cNvPr id="64" name="Ellipse 63"/>
            <p:cNvSpPr/>
            <p:nvPr/>
          </p:nvSpPr>
          <p:spPr>
            <a:xfrm>
              <a:off x="5643570" y="3286124"/>
              <a:ext cx="1214446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MD-Face-2</a:t>
              </a:r>
              <a:endParaRPr lang="en-US" sz="700" dirty="0"/>
            </a:p>
          </p:txBody>
        </p:sp>
        <p:sp>
          <p:nvSpPr>
            <p:cNvPr id="65" name="Ellipse 64"/>
            <p:cNvSpPr/>
            <p:nvPr/>
          </p:nvSpPr>
          <p:spPr>
            <a:xfrm>
              <a:off x="6500826" y="3786190"/>
              <a:ext cx="100013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happiness</a:t>
              </a:r>
              <a:endParaRPr lang="en-US" sz="700" dirty="0"/>
            </a:p>
          </p:txBody>
        </p:sp>
        <p:cxnSp>
          <p:nvCxnSpPr>
            <p:cNvPr id="66" name="Gekrümmte Verbindung 44"/>
            <p:cNvCxnSpPr>
              <a:stCxn id="64" idx="3"/>
              <a:endCxn id="65" idx="2"/>
            </p:cNvCxnSpPr>
            <p:nvPr/>
          </p:nvCxnSpPr>
          <p:spPr>
            <a:xfrm rot="16200000" flipH="1">
              <a:off x="5992094" y="3420333"/>
              <a:ext cx="338061" cy="679404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Form 66"/>
            <p:cNvCxnSpPr>
              <a:stCxn id="64" idx="3"/>
              <a:endCxn id="69" idx="2"/>
            </p:cNvCxnSpPr>
            <p:nvPr/>
          </p:nvCxnSpPr>
          <p:spPr>
            <a:xfrm rot="16200000" flipH="1">
              <a:off x="5813499" y="3598928"/>
              <a:ext cx="766689" cy="750842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Form 67"/>
            <p:cNvCxnSpPr>
              <a:stCxn id="64" idx="3"/>
              <a:endCxn id="70" idx="2"/>
            </p:cNvCxnSpPr>
            <p:nvPr/>
          </p:nvCxnSpPr>
          <p:spPr>
            <a:xfrm rot="16200000" flipH="1">
              <a:off x="5599185" y="3813242"/>
              <a:ext cx="1195317" cy="750842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Ellipse 68"/>
            <p:cNvSpPr/>
            <p:nvPr/>
          </p:nvSpPr>
          <p:spPr>
            <a:xfrm>
              <a:off x="6572264" y="4214818"/>
              <a:ext cx="100013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young</a:t>
              </a:r>
              <a:endParaRPr lang="en-US" sz="700" dirty="0"/>
            </a:p>
          </p:txBody>
        </p:sp>
        <p:sp>
          <p:nvSpPr>
            <p:cNvPr id="70" name="Ellipse 69"/>
            <p:cNvSpPr/>
            <p:nvPr/>
          </p:nvSpPr>
          <p:spPr>
            <a:xfrm>
              <a:off x="6572264" y="4643446"/>
              <a:ext cx="100013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male</a:t>
              </a:r>
              <a:endParaRPr lang="en-US" sz="700" dirty="0"/>
            </a:p>
          </p:txBody>
        </p:sp>
      </p:grpSp>
      <p:cxnSp>
        <p:nvCxnSpPr>
          <p:cNvPr id="80" name="Form 79"/>
          <p:cNvCxnSpPr>
            <a:stCxn id="22" idx="0"/>
            <a:endCxn id="10" idx="1"/>
          </p:cNvCxnSpPr>
          <p:nvPr/>
        </p:nvCxnSpPr>
        <p:spPr>
          <a:xfrm flipV="1">
            <a:off x="3929058" y="1820901"/>
            <a:ext cx="2042420" cy="3572644"/>
          </a:xfrm>
          <a:prstGeom prst="curvedConnector4">
            <a:avLst>
              <a:gd name="adj1" fmla="val 38475"/>
              <a:gd name="adj2" fmla="val 111377"/>
            </a:avLst>
          </a:prstGeom>
          <a:ln w="158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71414"/>
            <a:ext cx="8229600" cy="1143000"/>
          </a:xfrm>
        </p:spPr>
        <p:txBody>
          <a:bodyPr/>
          <a:lstStyle/>
          <a:p>
            <a:r>
              <a:rPr lang="en-US" dirty="0" smtClean="0"/>
              <a:t>How - 3?</a:t>
            </a:r>
            <a:endParaRPr lang="en-US" dirty="0"/>
          </a:p>
        </p:txBody>
      </p:sp>
      <p:sp>
        <p:nvSpPr>
          <p:cNvPr id="4" name="Abgerundetes Rechteck 3"/>
          <p:cNvSpPr/>
          <p:nvPr/>
        </p:nvSpPr>
        <p:spPr>
          <a:xfrm>
            <a:off x="214282" y="2012382"/>
            <a:ext cx="3429024" cy="3643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err="1" smtClean="0"/>
              <a:t>eSciDoc</a:t>
            </a:r>
            <a:r>
              <a:rPr lang="en-US" dirty="0" smtClean="0"/>
              <a:t> Repository</a:t>
            </a:r>
            <a:endParaRPr lang="en-US" dirty="0"/>
          </a:p>
        </p:txBody>
      </p:sp>
      <p:sp>
        <p:nvSpPr>
          <p:cNvPr id="5" name="Abgerundetes Rechteck 4"/>
          <p:cNvSpPr/>
          <p:nvPr/>
        </p:nvSpPr>
        <p:spPr>
          <a:xfrm>
            <a:off x="5357818" y="2500306"/>
            <a:ext cx="3286148" cy="32861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err="1" smtClean="0"/>
              <a:t>eSciDoc</a:t>
            </a:r>
            <a:r>
              <a:rPr lang="en-US" dirty="0" smtClean="0"/>
              <a:t> Metadata Store (RDF)</a:t>
            </a:r>
            <a:endParaRPr lang="en-US" dirty="0"/>
          </a:p>
        </p:txBody>
      </p:sp>
      <p:sp>
        <p:nvSpPr>
          <p:cNvPr id="6" name="Ellipse 5"/>
          <p:cNvSpPr/>
          <p:nvPr/>
        </p:nvSpPr>
        <p:spPr>
          <a:xfrm>
            <a:off x="500034" y="1512316"/>
            <a:ext cx="1000132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Container Handler</a:t>
            </a:r>
            <a:endParaRPr lang="en-US" sz="900" b="1" dirty="0"/>
          </a:p>
        </p:txBody>
      </p:sp>
      <p:sp>
        <p:nvSpPr>
          <p:cNvPr id="9" name="Ellipse 8"/>
          <p:cNvSpPr/>
          <p:nvPr/>
        </p:nvSpPr>
        <p:spPr>
          <a:xfrm>
            <a:off x="2143108" y="1512316"/>
            <a:ext cx="1000132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Item Handler</a:t>
            </a:r>
            <a:endParaRPr lang="en-US" sz="900" b="1" dirty="0"/>
          </a:p>
        </p:txBody>
      </p:sp>
      <p:sp>
        <p:nvSpPr>
          <p:cNvPr id="10" name="Ellipse 9"/>
          <p:cNvSpPr/>
          <p:nvPr/>
        </p:nvSpPr>
        <p:spPr>
          <a:xfrm>
            <a:off x="5500694" y="1643050"/>
            <a:ext cx="3214710" cy="78581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rIns="0" rtlCol="0" anchor="t" anchorCtr="0"/>
          <a:lstStyle/>
          <a:p>
            <a:pPr algn="ctr"/>
            <a:r>
              <a:rPr lang="en-US" sz="900" b="1" dirty="0" smtClean="0"/>
              <a:t>Metadata Handler</a:t>
            </a:r>
          </a:p>
          <a:p>
            <a:pPr algn="ctr"/>
            <a:endParaRPr lang="en-US" sz="900" b="1" dirty="0"/>
          </a:p>
          <a:p>
            <a:pPr algn="ctr"/>
            <a:r>
              <a:rPr lang="en-US" sz="900" b="1" dirty="0" smtClean="0"/>
              <a:t>GET metadata/escidoc:25/metadata-records/md-rec-1</a:t>
            </a:r>
          </a:p>
          <a:p>
            <a:pPr algn="ctr"/>
            <a:r>
              <a:rPr lang="en-US" sz="900" b="1" dirty="0" smtClean="0"/>
              <a:t>POST /PUT metadata/escidoc:25/metadata-records/md-rec-1</a:t>
            </a:r>
          </a:p>
          <a:p>
            <a:pPr algn="ctr"/>
            <a:endParaRPr lang="en-US" sz="9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934532" y="1071546"/>
            <a:ext cx="1422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Core services</a:t>
            </a:r>
            <a:endParaRPr lang="en-US" dirty="0"/>
          </a:p>
        </p:txBody>
      </p:sp>
      <p:sp>
        <p:nvSpPr>
          <p:cNvPr id="12" name="Textfeld 11"/>
          <p:cNvSpPr txBox="1"/>
          <p:nvPr/>
        </p:nvSpPr>
        <p:spPr>
          <a:xfrm>
            <a:off x="5857884" y="1142984"/>
            <a:ext cx="2721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Additional (or core) service</a:t>
            </a:r>
            <a:endParaRPr lang="en-US" dirty="0"/>
          </a:p>
        </p:txBody>
      </p:sp>
      <p:sp>
        <p:nvSpPr>
          <p:cNvPr id="13" name="Flussdiagramm: Mehrere Dokumente 12"/>
          <p:cNvSpPr/>
          <p:nvPr/>
        </p:nvSpPr>
        <p:spPr>
          <a:xfrm>
            <a:off x="1142976" y="2726762"/>
            <a:ext cx="1571636" cy="928694"/>
          </a:xfrm>
          <a:prstGeom prst="flowChartMultidocumen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Item</a:t>
            </a:r>
            <a:endParaRPr lang="en-US" dirty="0"/>
          </a:p>
        </p:txBody>
      </p:sp>
      <p:sp>
        <p:nvSpPr>
          <p:cNvPr id="18" name="Eine Ecke des Rechtecks schneiden 17"/>
          <p:cNvSpPr/>
          <p:nvPr/>
        </p:nvSpPr>
        <p:spPr>
          <a:xfrm>
            <a:off x="357158" y="4369836"/>
            <a:ext cx="1071570" cy="500066"/>
          </a:xfrm>
          <a:prstGeom prst="snip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Component 1 (image/</a:t>
            </a:r>
            <a:r>
              <a:rPr lang="en-US" sz="900" dirty="0" err="1" smtClean="0"/>
              <a:t>Fulltext</a:t>
            </a:r>
            <a:r>
              <a:rPr lang="en-US" sz="900" dirty="0" smtClean="0"/>
              <a:t>)</a:t>
            </a:r>
          </a:p>
          <a:p>
            <a:pPr algn="ctr"/>
            <a:r>
              <a:rPr lang="en-US" sz="900" dirty="0" smtClean="0"/>
              <a:t>Internal-managed</a:t>
            </a:r>
            <a:endParaRPr lang="en-US" sz="900" dirty="0"/>
          </a:p>
        </p:txBody>
      </p:sp>
      <p:sp>
        <p:nvSpPr>
          <p:cNvPr id="21" name="Eine Ecke des Rechtecks schneiden 20"/>
          <p:cNvSpPr/>
          <p:nvPr/>
        </p:nvSpPr>
        <p:spPr>
          <a:xfrm>
            <a:off x="785786" y="5012778"/>
            <a:ext cx="1071570" cy="500066"/>
          </a:xfrm>
          <a:prstGeom prst="snip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Component 2 (image/</a:t>
            </a:r>
            <a:r>
              <a:rPr lang="en-US" sz="900" dirty="0" err="1" smtClean="0"/>
              <a:t>Fulltext</a:t>
            </a:r>
            <a:r>
              <a:rPr lang="en-US" sz="900" dirty="0" smtClean="0"/>
              <a:t>)</a:t>
            </a:r>
          </a:p>
          <a:p>
            <a:pPr algn="ctr"/>
            <a:r>
              <a:rPr lang="en-US" sz="900" dirty="0" smtClean="0"/>
              <a:t>External-</a:t>
            </a:r>
            <a:r>
              <a:rPr lang="en-US" sz="900" dirty="0" err="1" smtClean="0"/>
              <a:t>url</a:t>
            </a:r>
            <a:endParaRPr lang="en-US" sz="900" dirty="0"/>
          </a:p>
        </p:txBody>
      </p:sp>
      <p:sp>
        <p:nvSpPr>
          <p:cNvPr id="22" name="Eine Ecke des Rechtecks schneiden 21"/>
          <p:cNvSpPr/>
          <p:nvPr/>
        </p:nvSpPr>
        <p:spPr>
          <a:xfrm>
            <a:off x="2285984" y="4369836"/>
            <a:ext cx="1214446" cy="642942"/>
          </a:xfrm>
          <a:prstGeom prst="snip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Component 3 (Metadata record)</a:t>
            </a:r>
          </a:p>
          <a:p>
            <a:pPr algn="ctr"/>
            <a:r>
              <a:rPr lang="en-US" sz="900" dirty="0" smtClean="0"/>
              <a:t>External-</a:t>
            </a:r>
            <a:r>
              <a:rPr lang="en-US" sz="900" dirty="0" err="1" smtClean="0"/>
              <a:t>url</a:t>
            </a:r>
            <a:endParaRPr lang="en-US" sz="900" dirty="0"/>
          </a:p>
        </p:txBody>
      </p:sp>
      <p:cxnSp>
        <p:nvCxnSpPr>
          <p:cNvPr id="24" name="Gerade Verbindung mit Pfeil 23"/>
          <p:cNvCxnSpPr>
            <a:stCxn id="18" idx="3"/>
          </p:cNvCxnSpPr>
          <p:nvPr/>
        </p:nvCxnSpPr>
        <p:spPr>
          <a:xfrm rot="5400000" flipH="1" flipV="1">
            <a:off x="803646" y="3744753"/>
            <a:ext cx="714380" cy="535787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 rot="5400000" flipH="1" flipV="1">
            <a:off x="892946" y="4262680"/>
            <a:ext cx="1428759" cy="71439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>
            <a:stCxn id="22" idx="3"/>
          </p:cNvCxnSpPr>
          <p:nvPr/>
        </p:nvCxnSpPr>
        <p:spPr>
          <a:xfrm rot="16200000" flipV="1">
            <a:off x="2018093" y="3494722"/>
            <a:ext cx="785817" cy="964412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ussdiagramm: Mehrere Dokumente 31"/>
          <p:cNvSpPr/>
          <p:nvPr/>
        </p:nvSpPr>
        <p:spPr>
          <a:xfrm>
            <a:off x="214282" y="5786454"/>
            <a:ext cx="1500198" cy="928694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External content (e.g. </a:t>
            </a:r>
            <a:r>
              <a:rPr lang="en-US" sz="1000" dirty="0" err="1" smtClean="0"/>
              <a:t>supplementar</a:t>
            </a:r>
            <a:r>
              <a:rPr lang="en-US" sz="1000" dirty="0" smtClean="0"/>
              <a:t> y material)</a:t>
            </a:r>
            <a:endParaRPr lang="en-US" sz="1000" dirty="0"/>
          </a:p>
        </p:txBody>
      </p:sp>
      <p:cxnSp>
        <p:nvCxnSpPr>
          <p:cNvPr id="34" name="Gekrümmte Verbindung 33"/>
          <p:cNvCxnSpPr>
            <a:stCxn id="21" idx="0"/>
            <a:endCxn id="32" idx="3"/>
          </p:cNvCxnSpPr>
          <p:nvPr/>
        </p:nvCxnSpPr>
        <p:spPr>
          <a:xfrm flipH="1">
            <a:off x="1714480" y="5262811"/>
            <a:ext cx="142876" cy="987990"/>
          </a:xfrm>
          <a:prstGeom prst="curvedConnector3">
            <a:avLst>
              <a:gd name="adj1" fmla="val -159999"/>
            </a:avLst>
          </a:prstGeom>
          <a:ln w="1270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pieren 61"/>
          <p:cNvGrpSpPr/>
          <p:nvPr/>
        </p:nvGrpSpPr>
        <p:grpSpPr>
          <a:xfrm>
            <a:off x="6072195" y="3143249"/>
            <a:ext cx="2000267" cy="2500329"/>
            <a:chOff x="5643570" y="3286124"/>
            <a:chExt cx="2077197" cy="2613979"/>
          </a:xfrm>
        </p:grpSpPr>
        <p:sp>
          <p:nvSpPr>
            <p:cNvPr id="40" name="Ellipse 39"/>
            <p:cNvSpPr/>
            <p:nvPr/>
          </p:nvSpPr>
          <p:spPr>
            <a:xfrm>
              <a:off x="5643570" y="3286124"/>
              <a:ext cx="1214446" cy="357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MD-Face-1</a:t>
              </a:r>
              <a:endParaRPr lang="en-US" sz="700" dirty="0"/>
            </a:p>
          </p:txBody>
        </p:sp>
        <p:sp>
          <p:nvSpPr>
            <p:cNvPr id="41" name="Ellipse 40"/>
            <p:cNvSpPr/>
            <p:nvPr/>
          </p:nvSpPr>
          <p:spPr>
            <a:xfrm>
              <a:off x="6500826" y="3786190"/>
              <a:ext cx="100013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happiness</a:t>
              </a:r>
              <a:endParaRPr lang="en-US" sz="700" dirty="0"/>
            </a:p>
          </p:txBody>
        </p:sp>
        <p:cxnSp>
          <p:nvCxnSpPr>
            <p:cNvPr id="45" name="Gekrümmte Verbindung 44"/>
            <p:cNvCxnSpPr>
              <a:stCxn id="40" idx="3"/>
              <a:endCxn id="41" idx="2"/>
            </p:cNvCxnSpPr>
            <p:nvPr/>
          </p:nvCxnSpPr>
          <p:spPr>
            <a:xfrm rot="16200000" flipH="1">
              <a:off x="5992094" y="3420333"/>
              <a:ext cx="338061" cy="679404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Form 47"/>
            <p:cNvCxnSpPr>
              <a:stCxn id="40" idx="3"/>
              <a:endCxn id="56" idx="2"/>
            </p:cNvCxnSpPr>
            <p:nvPr/>
          </p:nvCxnSpPr>
          <p:spPr>
            <a:xfrm rot="16200000" flipH="1">
              <a:off x="5813499" y="3598928"/>
              <a:ext cx="766689" cy="750842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Form 49"/>
            <p:cNvCxnSpPr>
              <a:stCxn id="40" idx="3"/>
              <a:endCxn id="60" idx="2"/>
            </p:cNvCxnSpPr>
            <p:nvPr/>
          </p:nvCxnSpPr>
          <p:spPr>
            <a:xfrm rot="16200000" flipH="1">
              <a:off x="5599185" y="3813242"/>
              <a:ext cx="1195317" cy="750842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Ellipse 55"/>
            <p:cNvSpPr/>
            <p:nvPr/>
          </p:nvSpPr>
          <p:spPr>
            <a:xfrm>
              <a:off x="6572264" y="4214818"/>
              <a:ext cx="100013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young</a:t>
              </a:r>
              <a:endParaRPr lang="en-US" sz="700" dirty="0"/>
            </a:p>
          </p:txBody>
        </p:sp>
        <p:sp>
          <p:nvSpPr>
            <p:cNvPr id="60" name="Ellipse 59"/>
            <p:cNvSpPr/>
            <p:nvPr/>
          </p:nvSpPr>
          <p:spPr>
            <a:xfrm>
              <a:off x="6572264" y="4643446"/>
              <a:ext cx="100013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female</a:t>
              </a:r>
              <a:endParaRPr lang="en-US" sz="700" dirty="0"/>
            </a:p>
          </p:txBody>
        </p:sp>
        <p:sp>
          <p:nvSpPr>
            <p:cNvPr id="43" name="Ellipse 42"/>
            <p:cNvSpPr/>
            <p:nvPr/>
          </p:nvSpPr>
          <p:spPr>
            <a:xfrm>
              <a:off x="6533799" y="5003881"/>
              <a:ext cx="1186968" cy="3734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>
                  <a:solidFill>
                    <a:schemeClr val="tx1"/>
                  </a:solidFill>
                </a:rPr>
                <a:t>Last-modification-date-metadata</a:t>
              </a:r>
              <a:endParaRPr lang="en-US" sz="700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Form 43"/>
            <p:cNvCxnSpPr>
              <a:stCxn id="40" idx="3"/>
              <a:endCxn id="43" idx="2"/>
            </p:cNvCxnSpPr>
            <p:nvPr/>
          </p:nvCxnSpPr>
          <p:spPr>
            <a:xfrm rot="16200000" flipH="1">
              <a:off x="5377816" y="4034610"/>
              <a:ext cx="1599590" cy="712377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Ellipse 51"/>
            <p:cNvSpPr/>
            <p:nvPr/>
          </p:nvSpPr>
          <p:spPr>
            <a:xfrm>
              <a:off x="6533799" y="5464981"/>
              <a:ext cx="1186968" cy="43512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err="1" smtClean="0">
                  <a:solidFill>
                    <a:schemeClr val="tx1"/>
                  </a:solidFill>
                </a:rPr>
                <a:t>eSciDoc</a:t>
              </a:r>
              <a:r>
                <a:rPr lang="en-US" sz="700" dirty="0" smtClean="0">
                  <a:solidFill>
                    <a:schemeClr val="tx1"/>
                  </a:solidFill>
                </a:rPr>
                <a:t>-AA-properties</a:t>
              </a:r>
              <a:endParaRPr lang="en-US" sz="700" dirty="0">
                <a:solidFill>
                  <a:schemeClr val="tx1"/>
                </a:solidFill>
              </a:endParaRPr>
            </a:p>
          </p:txBody>
        </p:sp>
        <p:cxnSp>
          <p:nvCxnSpPr>
            <p:cNvPr id="53" name="Form 52"/>
            <p:cNvCxnSpPr>
              <a:endCxn id="52" idx="2"/>
            </p:cNvCxnSpPr>
            <p:nvPr/>
          </p:nvCxnSpPr>
          <p:spPr>
            <a:xfrm rot="16200000" flipH="1">
              <a:off x="5114032" y="4262775"/>
              <a:ext cx="2097678" cy="741855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Form 79"/>
          <p:cNvCxnSpPr>
            <a:stCxn id="22" idx="0"/>
            <a:endCxn id="10" idx="1"/>
          </p:cNvCxnSpPr>
          <p:nvPr/>
        </p:nvCxnSpPr>
        <p:spPr>
          <a:xfrm flipV="1">
            <a:off x="3500430" y="1758130"/>
            <a:ext cx="2471048" cy="2933177"/>
          </a:xfrm>
          <a:prstGeom prst="curvedConnector4">
            <a:avLst>
              <a:gd name="adj1" fmla="val 40474"/>
              <a:gd name="adj2" fmla="val 111717"/>
            </a:avLst>
          </a:prstGeom>
          <a:ln w="158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Inhaltsplatzhalter 2"/>
          <p:cNvSpPr>
            <a:spLocks noGrp="1"/>
          </p:cNvSpPr>
          <p:nvPr>
            <p:ph idx="1"/>
          </p:nvPr>
        </p:nvSpPr>
        <p:spPr>
          <a:xfrm>
            <a:off x="3571868" y="5857892"/>
            <a:ext cx="5143536" cy="857256"/>
          </a:xfrm>
        </p:spPr>
        <p:txBody>
          <a:bodyPr>
            <a:normAutofit fontScale="77500" lnSpcReduction="20000"/>
          </a:bodyPr>
          <a:lstStyle/>
          <a:p>
            <a:r>
              <a:rPr lang="en-US" sz="1400" dirty="0" smtClean="0"/>
              <a:t>We would have to implement own-</a:t>
            </a:r>
            <a:r>
              <a:rPr lang="en-US" sz="1400" dirty="0" err="1" smtClean="0"/>
              <a:t>pdp</a:t>
            </a:r>
            <a:r>
              <a:rPr lang="en-US" sz="1400" dirty="0" smtClean="0"/>
              <a:t> for metadata update, but AA rules/policies are already stored in </a:t>
            </a:r>
            <a:r>
              <a:rPr lang="en-US" sz="1400" dirty="0" err="1" smtClean="0"/>
              <a:t>eSciDoc</a:t>
            </a:r>
            <a:r>
              <a:rPr lang="en-US" sz="1400" dirty="0" smtClean="0"/>
              <a:t> AA </a:t>
            </a:r>
          </a:p>
          <a:p>
            <a:r>
              <a:rPr lang="en-US" sz="1400" dirty="0" err="1" smtClean="0"/>
              <a:t>eSciDoc</a:t>
            </a:r>
            <a:r>
              <a:rPr lang="en-US" sz="1400" dirty="0" smtClean="0"/>
              <a:t> AA properties: context-id, created-by, last-date-of-modification, public-status</a:t>
            </a:r>
          </a:p>
          <a:p>
            <a:r>
              <a:rPr lang="en-US" sz="1400" dirty="0" smtClean="0"/>
              <a:t>Not clear completely, we need to work on this , but sufficient for start</a:t>
            </a:r>
          </a:p>
          <a:p>
            <a:endParaRPr lang="en-US" sz="1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workflows (ingest)</a:t>
            </a:r>
            <a:endParaRPr lang="en-US" dirty="0"/>
          </a:p>
        </p:txBody>
      </p:sp>
      <p:graphicFrame>
        <p:nvGraphicFramePr>
          <p:cNvPr id="4" name="Diagramm 3"/>
          <p:cNvGraphicFramePr/>
          <p:nvPr/>
        </p:nvGraphicFramePr>
        <p:xfrm>
          <a:off x="1809752" y="1436702"/>
          <a:ext cx="533401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Possible workflows (metadata batch update)</a:t>
            </a:r>
            <a:endParaRPr lang="en-US" dirty="0"/>
          </a:p>
        </p:txBody>
      </p:sp>
      <p:graphicFrame>
        <p:nvGraphicFramePr>
          <p:cNvPr id="4" name="Diagramm 3"/>
          <p:cNvGraphicFramePr/>
          <p:nvPr/>
        </p:nvGraphicFramePr>
        <p:xfrm>
          <a:off x="1000100" y="1722454"/>
          <a:ext cx="635798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llipse 5"/>
          <p:cNvSpPr/>
          <p:nvPr/>
        </p:nvSpPr>
        <p:spPr>
          <a:xfrm>
            <a:off x="4214810" y="1714488"/>
            <a:ext cx="1571636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/>
          </a:p>
          <a:p>
            <a:pPr algn="ctr"/>
            <a:r>
              <a:rPr lang="en-US" sz="1000" dirty="0" smtClean="0"/>
              <a:t>Finish metadata updates</a:t>
            </a:r>
          </a:p>
          <a:p>
            <a:pPr algn="ctr"/>
            <a:endParaRPr lang="en-US" dirty="0"/>
          </a:p>
        </p:txBody>
      </p:sp>
      <p:cxnSp>
        <p:nvCxnSpPr>
          <p:cNvPr id="8" name="Gerade Verbindung mit Pfeil 7"/>
          <p:cNvCxnSpPr>
            <a:stCxn id="6" idx="4"/>
          </p:cNvCxnSpPr>
          <p:nvPr/>
        </p:nvCxnSpPr>
        <p:spPr>
          <a:xfrm rot="5400000">
            <a:off x="4535487" y="2821777"/>
            <a:ext cx="92948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571472" y="1714488"/>
            <a:ext cx="1571636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/>
          </a:p>
          <a:p>
            <a:pPr algn="ctr"/>
            <a:r>
              <a:rPr lang="en-US" sz="1000" dirty="0" smtClean="0"/>
              <a:t>Start metadata updates</a:t>
            </a:r>
          </a:p>
          <a:p>
            <a:pPr algn="ctr"/>
            <a:endParaRPr lang="en-US" dirty="0"/>
          </a:p>
        </p:txBody>
      </p:sp>
      <p:cxnSp>
        <p:nvCxnSpPr>
          <p:cNvPr id="11" name="Gerade Verbindung mit Pfeil 10"/>
          <p:cNvCxnSpPr>
            <a:stCxn id="10" idx="4"/>
          </p:cNvCxnSpPr>
          <p:nvPr/>
        </p:nvCxnSpPr>
        <p:spPr>
          <a:xfrm rot="5400000">
            <a:off x="892149" y="2821777"/>
            <a:ext cx="92948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nhaltsplatzhalter 2"/>
          <p:cNvSpPr>
            <a:spLocks noGrp="1"/>
          </p:cNvSpPr>
          <p:nvPr>
            <p:ph idx="1"/>
          </p:nvPr>
        </p:nvSpPr>
        <p:spPr>
          <a:xfrm>
            <a:off x="642910" y="4786322"/>
            <a:ext cx="7500990" cy="1857388"/>
          </a:xfrm>
        </p:spPr>
        <p:txBody>
          <a:bodyPr>
            <a:normAutofit fontScale="77500" lnSpcReduction="20000"/>
          </a:bodyPr>
          <a:lstStyle/>
          <a:p>
            <a:r>
              <a:rPr lang="en-US" sz="1200" dirty="0" smtClean="0"/>
              <a:t>Statuses of items in </a:t>
            </a:r>
            <a:r>
              <a:rPr lang="en-US" sz="1200" dirty="0" err="1" smtClean="0"/>
              <a:t>eSciDoc</a:t>
            </a:r>
            <a:r>
              <a:rPr lang="en-US" sz="1200" dirty="0" smtClean="0"/>
              <a:t> core are independent from updates in metadata store</a:t>
            </a:r>
          </a:p>
          <a:p>
            <a:r>
              <a:rPr lang="en-US" sz="1200" dirty="0" smtClean="0"/>
              <a:t>Only pre-requisite: withdrawn can not be modified any longer (must be checked)</a:t>
            </a:r>
          </a:p>
          <a:p>
            <a:r>
              <a:rPr lang="en-US" sz="1200" dirty="0" smtClean="0"/>
              <a:t>Modification of the content via external-</a:t>
            </a:r>
            <a:r>
              <a:rPr lang="en-US" sz="1200" dirty="0" err="1" smtClean="0"/>
              <a:t>url</a:t>
            </a:r>
            <a:r>
              <a:rPr lang="en-US" sz="1200" dirty="0" smtClean="0"/>
              <a:t> does not version the resource</a:t>
            </a:r>
          </a:p>
          <a:p>
            <a:r>
              <a:rPr lang="en-US" sz="1200" dirty="0" smtClean="0"/>
              <a:t>If needed, versioning can be implemented in same principle (all metadata versions shall be kept in this case in metadata store)</a:t>
            </a:r>
          </a:p>
          <a:p>
            <a:r>
              <a:rPr lang="en-US" sz="1200" dirty="0" smtClean="0"/>
              <a:t>Metadata-store filters / search only has to be implemented separately</a:t>
            </a:r>
          </a:p>
          <a:p>
            <a:r>
              <a:rPr lang="en-US" sz="1200" dirty="0" smtClean="0"/>
              <a:t>Additionally, </a:t>
            </a:r>
            <a:r>
              <a:rPr lang="en-US" sz="1200" dirty="0" err="1" smtClean="0"/>
              <a:t>eSciDoc</a:t>
            </a:r>
            <a:r>
              <a:rPr lang="en-US" sz="1200" dirty="0" smtClean="0"/>
              <a:t> search service works with content-referenced by external </a:t>
            </a:r>
            <a:r>
              <a:rPr lang="en-US" sz="1200" dirty="0" err="1" smtClean="0"/>
              <a:t>url</a:t>
            </a:r>
            <a:r>
              <a:rPr lang="en-US" sz="1200" dirty="0" smtClean="0"/>
              <a:t> (according FIZ)  (we might have to adopt the indexing of full-text a bit, checking with FIZ)</a:t>
            </a:r>
          </a:p>
          <a:p>
            <a:r>
              <a:rPr lang="en-US" sz="1200" dirty="0" smtClean="0"/>
              <a:t>Submit/Release/Withdraw (purely </a:t>
            </a:r>
            <a:r>
              <a:rPr lang="en-US" sz="1200" dirty="0" err="1" smtClean="0"/>
              <a:t>eSciDoc</a:t>
            </a:r>
            <a:r>
              <a:rPr lang="en-US" sz="1200" dirty="0" smtClean="0"/>
              <a:t> operations, as so far)</a:t>
            </a:r>
          </a:p>
          <a:p>
            <a:r>
              <a:rPr lang="en-US" sz="1200" dirty="0" smtClean="0"/>
              <a:t>Who can update? (All who can as well in </a:t>
            </a:r>
            <a:r>
              <a:rPr lang="en-US" sz="1200" dirty="0" err="1" smtClean="0"/>
              <a:t>escidoc</a:t>
            </a:r>
            <a:r>
              <a:rPr lang="en-US" sz="1200" dirty="0" smtClean="0"/>
              <a:t>, we have to implement the PDP for </a:t>
            </a:r>
            <a:r>
              <a:rPr lang="en-US" sz="1200" dirty="0" err="1" smtClean="0"/>
              <a:t>MDStore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Bookmarking: as before (only difference: via </a:t>
            </a:r>
            <a:r>
              <a:rPr lang="en-US" sz="1200" dirty="0" err="1" smtClean="0"/>
              <a:t>escidoc</a:t>
            </a:r>
            <a:r>
              <a:rPr lang="en-US" sz="1200" dirty="0" smtClean="0"/>
              <a:t> metadata are retrieved as content via locator)</a:t>
            </a:r>
          </a:p>
          <a:p>
            <a:r>
              <a:rPr lang="en-US" sz="1200" dirty="0" smtClean="0"/>
              <a:t>Metadata store must be persistent as </a:t>
            </a:r>
            <a:r>
              <a:rPr lang="en-US" sz="1200" dirty="0" err="1" smtClean="0"/>
              <a:t>escidoc:core</a:t>
            </a:r>
            <a:endParaRPr lang="en-US" sz="1200" dirty="0" smtClean="0"/>
          </a:p>
          <a:p>
            <a:r>
              <a:rPr lang="en-US" sz="1200" b="1" dirty="0" smtClean="0"/>
              <a:t>see notes on Locking on slide 13</a:t>
            </a:r>
          </a:p>
          <a:p>
            <a:endParaRPr lang="en-US" sz="1200" dirty="0" smtClean="0"/>
          </a:p>
          <a:p>
            <a:pPr>
              <a:buNone/>
            </a:pP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1158</Words>
  <Application>Microsoft Office PowerPoint</Application>
  <PresentationFormat>Bildschirmpräsentation (4:3)</PresentationFormat>
  <Paragraphs>188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Larissa-Design</vt:lpstr>
      <vt:lpstr>Batch metadata update Draft </vt:lpstr>
      <vt:lpstr>What we need</vt:lpstr>
      <vt:lpstr>How we can achieve</vt:lpstr>
      <vt:lpstr>What we can use</vt:lpstr>
      <vt:lpstr>How - 1?</vt:lpstr>
      <vt:lpstr>How - 2?</vt:lpstr>
      <vt:lpstr>How - 3?</vt:lpstr>
      <vt:lpstr>Possible workflows (ingest)</vt:lpstr>
      <vt:lpstr>Possible workflows (metadata batch update)</vt:lpstr>
      <vt:lpstr>Possible workflows (metadata batch update – option)</vt:lpstr>
      <vt:lpstr>What is missing in this draft?</vt:lpstr>
      <vt:lpstr>Which metadata to be managed in MD Store?</vt:lpstr>
      <vt:lpstr>On Locking </vt:lpstr>
      <vt:lpstr>What is the metadata store?</vt:lpstr>
      <vt:lpstr>Next steps </vt:lpstr>
    </vt:vector>
  </TitlesOfParts>
  <Company>MPISOC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Batch metadata update Draft </dc:title>
  <dc:creator>natasab</dc:creator>
  <cp:lastModifiedBy>natasab</cp:lastModifiedBy>
  <cp:revision>37</cp:revision>
  <dcterms:created xsi:type="dcterms:W3CDTF">2010-06-14T07:49:41Z</dcterms:created>
  <dcterms:modified xsi:type="dcterms:W3CDTF">2010-06-14T10:16:38Z</dcterms:modified>
</cp:coreProperties>
</file>