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0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D7311-5D5A-4FB2-A02E-A70F683A0414}" type="datetimeFigureOut">
              <a:rPr lang="de-DE" smtClean="0"/>
              <a:t>08.02.2018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172C-E5C4-4BCB-B365-4FFF9AB40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48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1172C-E5C4-4BCB-B365-4FFF9AB4009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10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C05-C1A4-4B2C-B6A1-64DC0B44B825}" type="datetimeFigureOut">
              <a:rPr lang="de-DE" smtClean="0"/>
              <a:t>08.02.2018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6DD-0AA4-48BF-9F42-B6F46A897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55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C05-C1A4-4B2C-B6A1-64DC0B44B825}" type="datetimeFigureOut">
              <a:rPr lang="de-DE" smtClean="0"/>
              <a:t>08.02.2018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6DD-0AA4-48BF-9F42-B6F46A897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7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C05-C1A4-4B2C-B6A1-64DC0B44B825}" type="datetimeFigureOut">
              <a:rPr lang="de-DE" smtClean="0"/>
              <a:t>08.02.2018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6DD-0AA4-48BF-9F42-B6F46A897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90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C05-C1A4-4B2C-B6A1-64DC0B44B825}" type="datetimeFigureOut">
              <a:rPr lang="de-DE" smtClean="0"/>
              <a:t>08.02.2018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6DD-0AA4-48BF-9F42-B6F46A897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C05-C1A4-4B2C-B6A1-64DC0B44B825}" type="datetimeFigureOut">
              <a:rPr lang="de-DE" smtClean="0"/>
              <a:t>08.02.2018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6DD-0AA4-48BF-9F42-B6F46A897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940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C05-C1A4-4B2C-B6A1-64DC0B44B825}" type="datetimeFigureOut">
              <a:rPr lang="de-DE" smtClean="0"/>
              <a:t>08.02.2018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6DD-0AA4-48BF-9F42-B6F46A897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43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C05-C1A4-4B2C-B6A1-64DC0B44B825}" type="datetimeFigureOut">
              <a:rPr lang="de-DE" smtClean="0"/>
              <a:t>08.02.2018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6DD-0AA4-48BF-9F42-B6F46A897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3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C05-C1A4-4B2C-B6A1-64DC0B44B825}" type="datetimeFigureOut">
              <a:rPr lang="de-DE" smtClean="0"/>
              <a:t>08.02.2018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6DD-0AA4-48BF-9F42-B6F46A897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44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C05-C1A4-4B2C-B6A1-64DC0B44B825}" type="datetimeFigureOut">
              <a:rPr lang="de-DE" smtClean="0"/>
              <a:t>08.02.2018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6DD-0AA4-48BF-9F42-B6F46A897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95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C05-C1A4-4B2C-B6A1-64DC0B44B825}" type="datetimeFigureOut">
              <a:rPr lang="de-DE" smtClean="0"/>
              <a:t>08.02.2018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6DD-0AA4-48BF-9F42-B6F46A897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29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C05-C1A4-4B2C-B6A1-64DC0B44B825}" type="datetimeFigureOut">
              <a:rPr lang="de-DE" smtClean="0"/>
              <a:t>08.02.2018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6DD-0AA4-48BF-9F42-B6F46A897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51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AFC05-C1A4-4B2C-B6A1-64DC0B44B825}" type="datetimeFigureOut">
              <a:rPr lang="de-DE" smtClean="0"/>
              <a:t>08.02.2018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046DD-0AA4-48BF-9F42-B6F46A897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42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987824" y="8367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/</a:t>
            </a:r>
            <a:r>
              <a:rPr lang="de-DE" dirty="0" err="1" smtClean="0"/>
              <a:t>srv</a:t>
            </a:r>
            <a:r>
              <a:rPr lang="de-DE" dirty="0" smtClean="0"/>
              <a:t>/web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 flipH="1">
            <a:off x="2483768" y="1268760"/>
            <a:ext cx="93610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3599892" y="1268760"/>
            <a:ext cx="75608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763688" y="21328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escidoc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977934" y="2132856"/>
            <a:ext cx="124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pubman</a:t>
            </a:r>
            <a:endParaRPr lang="de-DE" dirty="0" smtClean="0"/>
          </a:p>
        </p:txBody>
      </p:sp>
      <p:cxnSp>
        <p:nvCxnSpPr>
          <p:cNvPr id="12" name="Gerade Verbindung 11"/>
          <p:cNvCxnSpPr/>
          <p:nvPr/>
        </p:nvCxnSpPr>
        <p:spPr>
          <a:xfrm flipH="1">
            <a:off x="1043608" y="2636912"/>
            <a:ext cx="93610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683568" y="34290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fedora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2303748" y="2636912"/>
            <a:ext cx="68407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2645786" y="3429000"/>
            <a:ext cx="954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jboss</a:t>
            </a:r>
            <a:endParaRPr lang="de-DE" dirty="0"/>
          </a:p>
        </p:txBody>
      </p:sp>
      <p:cxnSp>
        <p:nvCxnSpPr>
          <p:cNvPr id="18" name="Gerade Verbindung 17"/>
          <p:cNvCxnSpPr/>
          <p:nvPr/>
        </p:nvCxnSpPr>
        <p:spPr>
          <a:xfrm>
            <a:off x="4860032" y="2564904"/>
            <a:ext cx="50405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860032" y="34290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wildfly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4139952" y="44998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standalone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2123728" y="263691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1763688" y="34290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….</a:t>
            </a:r>
            <a:endParaRPr lang="de-DE" dirty="0"/>
          </a:p>
        </p:txBody>
      </p:sp>
      <p:cxnSp>
        <p:nvCxnSpPr>
          <p:cNvPr id="26" name="Gerade Verbindung 25"/>
          <p:cNvCxnSpPr>
            <a:endCxn id="20" idx="0"/>
          </p:cNvCxnSpPr>
          <p:nvPr/>
        </p:nvCxnSpPr>
        <p:spPr>
          <a:xfrm flipH="1">
            <a:off x="4788024" y="3861048"/>
            <a:ext cx="648072" cy="638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5652120" y="3861048"/>
            <a:ext cx="648072" cy="638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5868144" y="44998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modules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7236296" y="44998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….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945390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Gudrun Siedersleben</dc:creator>
  <cp:lastModifiedBy>Gudrun Siedersleben</cp:lastModifiedBy>
  <cp:revision>2</cp:revision>
  <dcterms:created xsi:type="dcterms:W3CDTF">2018-02-08T08:51:40Z</dcterms:created>
  <dcterms:modified xsi:type="dcterms:W3CDTF">2018-02-08T09:02:16Z</dcterms:modified>
</cp:coreProperties>
</file>