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E2FBDD9D-C079-234A-8574-68BC5E0BD8D9}" type="datetimeFigureOut">
              <a:rPr lang="en-US" smtClean="0"/>
              <a:pPr/>
              <a:t>7/20/2009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711795EE-4AA8-2448-B3BE-8F5D1EC563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Registries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Challenge</a:t>
            </a:r>
          </a:p>
          <a:p>
            <a:r>
              <a:rPr lang="en-US" dirty="0" smtClean="0"/>
              <a:t>Jon Phipps * Diane Hillmann</a:t>
            </a:r>
          </a:p>
          <a:p>
            <a:r>
              <a:rPr lang="en-US" dirty="0" smtClean="0"/>
              <a:t>The NSDL Registry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Registry development taking off … in multiple directions</a:t>
            </a:r>
          </a:p>
          <a:p>
            <a:r>
              <a:rPr lang="en-US" dirty="0" smtClean="0"/>
              <a:t>In order to ensure success for all, registries need to define their users broadly—to include those who don’t yet know they exist</a:t>
            </a:r>
          </a:p>
          <a:p>
            <a:pPr lvl="1"/>
            <a:r>
              <a:rPr lang="en-US" dirty="0" smtClean="0"/>
              <a:t>They need to be willing to direct users who approach the task of discovery through their portal to some other registry if that’s more appropriate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Challenge is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</a:p>
          <a:p>
            <a:pPr lvl="1"/>
            <a:r>
              <a:rPr lang="en-US" dirty="0" smtClean="0"/>
              <a:t>Finding available vocabularies/metadata schemas/</a:t>
            </a:r>
            <a:r>
              <a:rPr lang="en-US" dirty="0" err="1" smtClean="0"/>
              <a:t>APs</a:t>
            </a:r>
            <a:r>
              <a:rPr lang="en-US" dirty="0" smtClean="0"/>
              <a:t> regardless of starting point</a:t>
            </a:r>
          </a:p>
          <a:p>
            <a:r>
              <a:rPr lang="en-US" dirty="0" smtClean="0"/>
              <a:t>Use</a:t>
            </a:r>
          </a:p>
          <a:p>
            <a:pPr lvl="1"/>
            <a:r>
              <a:rPr lang="en-US" dirty="0" smtClean="0"/>
              <a:t>Directing users easily from one registry to another</a:t>
            </a:r>
          </a:p>
          <a:p>
            <a:pPr lvl="1"/>
            <a:r>
              <a:rPr lang="en-US" dirty="0" smtClean="0"/>
              <a:t>Reliable m2m interactions between registries to ensure timely and up-to-date information</a:t>
            </a:r>
          </a:p>
          <a:p>
            <a:pPr lvl="1"/>
            <a:r>
              <a:rPr lang="en-US" dirty="0" smtClean="0"/>
              <a:t>Providing a base level of services to users, no matter their starting point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Registries enable automated caching of other registry content</a:t>
            </a:r>
          </a:p>
          <a:p>
            <a:r>
              <a:rPr lang="en-US" dirty="0" smtClean="0"/>
              <a:t>Each registry can then enable searching of available content without the difficulties of federated search</a:t>
            </a:r>
          </a:p>
          <a:p>
            <a:r>
              <a:rPr lang="en-US" dirty="0" smtClean="0"/>
              <a:t>Requires agreements on mapping between vocabulary standards (SKOS, </a:t>
            </a:r>
            <a:r>
              <a:rPr lang="en-US" dirty="0" err="1" smtClean="0"/>
              <a:t>Zthes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May require “registry of registries” or other mechanism to locate content</a:t>
            </a:r>
          </a:p>
          <a:p>
            <a:r>
              <a:rPr lang="en-US" dirty="0" smtClean="0"/>
              <a:t>May require agreement on a common search API (SRU, </a:t>
            </a:r>
            <a:r>
              <a:rPr lang="en-US" dirty="0" err="1" smtClean="0"/>
              <a:t>OpenSearch</a:t>
            </a:r>
            <a:r>
              <a:rPr lang="en-US" smtClean="0"/>
              <a:t>, Z39.50)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Strawman</a:t>
            </a:r>
            <a:r>
              <a:rPr lang="en-US" dirty="0" smtClean="0"/>
              <a:t> #1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 this politically feasible, given the wide variety of funding regimes represented? Would “branding” be useful/necessary?</a:t>
            </a:r>
          </a:p>
          <a:p>
            <a:r>
              <a:rPr lang="en-US" dirty="0" smtClean="0"/>
              <a:t>Can such a solution accommodate both open and semi-open registries? Differing assumptions about licensing and access?</a:t>
            </a:r>
          </a:p>
          <a:p>
            <a:r>
              <a:rPr lang="en-US" dirty="0" smtClean="0"/>
              <a:t>What other registry discovery mechanisms are available?</a:t>
            </a:r>
          </a:p>
          <a:p>
            <a:r>
              <a:rPr lang="en-US" dirty="0" smtClean="0"/>
              <a:t>Will registries support discovery based on term/concept label search as well as registry-level descriptive metadata?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Politics of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we enable using distributed methodologies, and do we want to enable them?  Are there IP issues? If so, how are they expressed?</a:t>
            </a:r>
          </a:p>
          <a:p>
            <a:pPr lvl="1"/>
            <a:r>
              <a:rPr lang="en-US" dirty="0" smtClean="0"/>
              <a:t>Extending existing vocabularies</a:t>
            </a:r>
          </a:p>
          <a:p>
            <a:pPr lvl="1"/>
            <a:r>
              <a:rPr lang="en-US" dirty="0" smtClean="0"/>
              <a:t>Adopting existing work (terms or whole vocabularies) and changing the domain or focus in a reused vocabulary</a:t>
            </a:r>
          </a:p>
          <a:p>
            <a:pPr lvl="1"/>
            <a:r>
              <a:rPr lang="en-US" dirty="0" smtClean="0"/>
              <a:t>What about abandoned vocabularies?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Potential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information can or should be shared? </a:t>
            </a:r>
          </a:p>
          <a:p>
            <a:r>
              <a:rPr lang="en-US" dirty="0" smtClean="0"/>
              <a:t>How do we accommodate differences in approach that might affect download/caching/presentation of one vocabulary in another registry?</a:t>
            </a:r>
          </a:p>
          <a:p>
            <a:r>
              <a:rPr lang="en-US" dirty="0" smtClean="0"/>
              <a:t>At what point should users be directed from one registry to another, instead of browsing the vocabulary from the starting point registry?</a:t>
            </a:r>
          </a:p>
          <a:p>
            <a:r>
              <a:rPr lang="en-US" dirty="0" smtClean="0"/>
              <a:t>What would we need to accomplish to begin trying this out?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6008</TotalTime>
  <Words>379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Distributed Registries</vt:lpstr>
      <vt:lpstr>The Current Environment</vt:lpstr>
      <vt:lpstr>The Challenge is …</vt:lpstr>
      <vt:lpstr>Strawman #1</vt:lpstr>
      <vt:lpstr>Strawman #1 Questions</vt:lpstr>
      <vt:lpstr>The Politics of Re-Use</vt:lpstr>
      <vt:lpstr>Other Potential Issues </vt:lpstr>
    </vt:vector>
  </TitlesOfParts>
  <Company>Metadata Management Associated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Distributed Registries</dc:title>
  <dc:creator>Diane I. Hillmann</dc:creator>
  <cp:lastModifiedBy>Andy</cp:lastModifiedBy>
  <cp:revision>9</cp:revision>
  <dcterms:created xsi:type="dcterms:W3CDTF">2008-09-25T07:21:07Z</dcterms:created>
  <dcterms:modified xsi:type="dcterms:W3CDTF">2009-07-20T14:31:06Z</dcterms:modified>
</cp:coreProperties>
</file>